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9713" y="982132"/>
            <a:ext cx="10205357" cy="1303867"/>
          </a:xfrm>
        </p:spPr>
        <p:txBody>
          <a:bodyPr>
            <a:noAutofit/>
          </a:bodyPr>
          <a:lstStyle/>
          <a:p>
            <a:r>
              <a:rPr lang="en-US" dirty="0"/>
              <a:t>UNIT 8 </a:t>
            </a:r>
            <a:r>
              <a:rPr lang="en-US" dirty="0" smtClean="0"/>
              <a:t>Table of Contents: </a:t>
            </a:r>
            <a:r>
              <a:rPr lang="en-US" dirty="0"/>
              <a:t>Skeletal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979713" y="2560320"/>
            <a:ext cx="5037039" cy="331012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8.1	WARM-UPS</a:t>
            </a:r>
          </a:p>
          <a:p>
            <a:r>
              <a:rPr lang="en-US" sz="2800" dirty="0"/>
              <a:t>8.2	PART 1 NOTES </a:t>
            </a:r>
          </a:p>
          <a:p>
            <a:r>
              <a:rPr lang="en-US" sz="2800" dirty="0"/>
              <a:t>8.3	PART 2 NOTES</a:t>
            </a:r>
          </a:p>
          <a:p>
            <a:r>
              <a:rPr lang="en-US" sz="2800" dirty="0"/>
              <a:t>8.4	PART 3 NOTES </a:t>
            </a:r>
          </a:p>
          <a:p>
            <a:r>
              <a:rPr lang="en-US" sz="2800" dirty="0"/>
              <a:t>8.5	CH. 16 </a:t>
            </a:r>
            <a:r>
              <a:rPr lang="en-US" sz="2800" dirty="0" smtClean="0"/>
              <a:t>ANALYSIS</a:t>
            </a:r>
            <a:endParaRPr lang="en-US" sz="2800" dirty="0"/>
          </a:p>
          <a:p>
            <a:r>
              <a:rPr lang="en-US" sz="2800" dirty="0"/>
              <a:t>8.6	REVIEW QUESTIONS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16752" y="2560320"/>
            <a:ext cx="5168318" cy="3310128"/>
          </a:xfrm>
        </p:spPr>
        <p:txBody>
          <a:bodyPr>
            <a:normAutofit fontScale="92500" lnSpcReduction="10000"/>
          </a:bodyPr>
          <a:lstStyle/>
          <a:p>
            <a:pPr defTabSz="914400"/>
            <a:r>
              <a:rPr lang="en-US" sz="2800" dirty="0"/>
              <a:t>8.7	BONE STRUCTURE </a:t>
            </a:r>
            <a:r>
              <a:rPr lang="en-US" sz="2800" dirty="0" smtClean="0"/>
              <a:t> 		COLOR </a:t>
            </a:r>
            <a:r>
              <a:rPr lang="en-US" sz="2800" dirty="0"/>
              <a:t>WS </a:t>
            </a:r>
          </a:p>
          <a:p>
            <a:r>
              <a:rPr lang="en-US" sz="2800" dirty="0"/>
              <a:t>8.8	FRACTURE WS </a:t>
            </a:r>
          </a:p>
          <a:p>
            <a:r>
              <a:rPr lang="en-US" sz="2800" dirty="0"/>
              <a:t>8.9	SKELETON WS </a:t>
            </a:r>
          </a:p>
          <a:p>
            <a:pPr marL="293688" defTabSz="914400"/>
            <a:r>
              <a:rPr lang="en-US" sz="2800" dirty="0"/>
              <a:t>8.10	BONE MARKINGS &amp; </a:t>
            </a:r>
            <a:r>
              <a:rPr lang="en-US" sz="2800" dirty="0" smtClean="0"/>
              <a:t>	FORMATION </a:t>
            </a:r>
            <a:r>
              <a:rPr lang="en-US" sz="2800" dirty="0"/>
              <a:t>WS </a:t>
            </a:r>
          </a:p>
          <a:p>
            <a:r>
              <a:rPr lang="en-US" sz="2800" dirty="0"/>
              <a:t>8.11	 STUDY GUIDE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68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</TotalTime>
  <Words>10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Organic</vt:lpstr>
      <vt:lpstr>UNIT 8 Table of Contents: Skeletal System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8 Table of Contents: Skeletal System</dc:title>
  <dc:creator>Lemmond, Megan O.</dc:creator>
  <cp:lastModifiedBy>Lemmond, Megan O.</cp:lastModifiedBy>
  <cp:revision>1</cp:revision>
  <dcterms:created xsi:type="dcterms:W3CDTF">2016-12-20T12:40:27Z</dcterms:created>
  <dcterms:modified xsi:type="dcterms:W3CDTF">2016-12-20T12:44:00Z</dcterms:modified>
</cp:coreProperties>
</file>