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 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32510" y="1930400"/>
            <a:ext cx="4528860" cy="4110961"/>
          </a:xfrm>
        </p:spPr>
        <p:txBody>
          <a:bodyPr/>
          <a:lstStyle/>
          <a:p>
            <a:r>
              <a:rPr lang="en-US" sz="2400" dirty="0" smtClean="0"/>
              <a:t>Achilles Tendon</a:t>
            </a:r>
          </a:p>
          <a:p>
            <a:r>
              <a:rPr lang="en-US" sz="2400" dirty="0" smtClean="0"/>
              <a:t>Shin Splints </a:t>
            </a:r>
          </a:p>
          <a:p>
            <a:r>
              <a:rPr lang="en-US" sz="2400" dirty="0" smtClean="0"/>
              <a:t>Deltoid Ligament </a:t>
            </a:r>
          </a:p>
          <a:p>
            <a:r>
              <a:rPr lang="en-US" sz="2400" dirty="0" smtClean="0"/>
              <a:t>Deep Posterior Compartment </a:t>
            </a:r>
          </a:p>
          <a:p>
            <a:r>
              <a:rPr lang="en-US" sz="2400" dirty="0" smtClean="0"/>
              <a:t>Malleoli</a:t>
            </a:r>
          </a:p>
          <a:p>
            <a:r>
              <a:rPr lang="en-US" sz="2400" dirty="0" smtClean="0"/>
              <a:t>Plantar Fascia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89969" y="1930401"/>
            <a:ext cx="4619295" cy="4110962"/>
          </a:xfrm>
        </p:spPr>
        <p:txBody>
          <a:bodyPr>
            <a:normAutofit/>
          </a:bodyPr>
          <a:lstStyle/>
          <a:p>
            <a:r>
              <a:rPr lang="en-US" sz="2400" smtClean="0"/>
              <a:t>Subtalar </a:t>
            </a:r>
            <a:r>
              <a:rPr lang="en-US" sz="2400" smtClean="0"/>
              <a:t>Joint</a:t>
            </a:r>
            <a:r>
              <a:rPr lang="en-US" sz="240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Talocrural</a:t>
            </a:r>
            <a:r>
              <a:rPr lang="en-US" sz="2400" dirty="0" smtClean="0"/>
              <a:t> Joint </a:t>
            </a:r>
          </a:p>
          <a:p>
            <a:r>
              <a:rPr lang="en-US" sz="2400" dirty="0" smtClean="0"/>
              <a:t>Cramp</a:t>
            </a:r>
          </a:p>
          <a:p>
            <a:r>
              <a:rPr lang="en-US" sz="2400" dirty="0" smtClean="0"/>
              <a:t>Compartment Syndrome </a:t>
            </a:r>
          </a:p>
          <a:p>
            <a:r>
              <a:rPr lang="en-US" sz="2400" dirty="0" smtClean="0"/>
              <a:t>Peroneal Compartment </a:t>
            </a:r>
          </a:p>
          <a:p>
            <a:r>
              <a:rPr lang="en-US" sz="2400" dirty="0" smtClean="0"/>
              <a:t>Medial </a:t>
            </a:r>
            <a:r>
              <a:rPr lang="en-US" sz="2400" dirty="0" err="1" smtClean="0"/>
              <a:t>Tibial</a:t>
            </a:r>
            <a:r>
              <a:rPr lang="en-US" sz="2400" dirty="0" smtClean="0"/>
              <a:t> Stress Syndrome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8151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Unit 7 Vocabulary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Vocabulary</dc:title>
  <dc:creator>Lemmond, Megan O.</dc:creator>
  <cp:lastModifiedBy>Lemmond, Megan O.</cp:lastModifiedBy>
  <cp:revision>2</cp:revision>
  <dcterms:created xsi:type="dcterms:W3CDTF">2017-05-17T13:25:02Z</dcterms:created>
  <dcterms:modified xsi:type="dcterms:W3CDTF">2017-05-18T13:38:44Z</dcterms:modified>
</cp:coreProperties>
</file>