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7 Table of Contents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7.1 Warm-ups</a:t>
            </a:r>
          </a:p>
          <a:p>
            <a:r>
              <a:rPr lang="en-US" sz="2800" dirty="0" smtClean="0"/>
              <a:t>7.2 Notes</a:t>
            </a:r>
          </a:p>
          <a:p>
            <a:r>
              <a:rPr lang="en-US" sz="2800" dirty="0" smtClean="0"/>
              <a:t>7.3 Ch.17 Analysis </a:t>
            </a:r>
          </a:p>
          <a:p>
            <a:r>
              <a:rPr lang="en-US" sz="2800" dirty="0" smtClean="0"/>
              <a:t>7.4 Ch.17 Review Questions</a:t>
            </a:r>
          </a:p>
          <a:p>
            <a:r>
              <a:rPr lang="en-US" sz="2800" dirty="0" smtClean="0"/>
              <a:t>7.5 Vocabulary Terms 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7.6 Anatomy Identification WS</a:t>
            </a:r>
          </a:p>
          <a:p>
            <a:r>
              <a:rPr lang="en-US" sz="2800" dirty="0" smtClean="0"/>
              <a:t>7.7 </a:t>
            </a:r>
            <a:r>
              <a:rPr lang="en-US" sz="2800" dirty="0"/>
              <a:t>Ankle and Foot Drawing </a:t>
            </a:r>
          </a:p>
          <a:p>
            <a:r>
              <a:rPr lang="en-US" sz="2800" dirty="0" smtClean="0"/>
              <a:t>7.8 Injuries Research</a:t>
            </a:r>
            <a:endParaRPr lang="en-US" sz="2800" dirty="0"/>
          </a:p>
          <a:p>
            <a:r>
              <a:rPr lang="en-US" sz="2800" dirty="0" smtClean="0"/>
              <a:t>7.9 </a:t>
            </a:r>
            <a:r>
              <a:rPr lang="en-US" sz="2800" dirty="0"/>
              <a:t>Lower Leg, Ankle, and Foot Review </a:t>
            </a:r>
            <a:r>
              <a:rPr lang="en-US" sz="2800" dirty="0" smtClean="0"/>
              <a:t>WS </a:t>
            </a:r>
          </a:p>
          <a:p>
            <a:r>
              <a:rPr lang="en-US" sz="2800" dirty="0" smtClean="0"/>
              <a:t>7.10 Study Guide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31604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</TotalTime>
  <Words>44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Vapor Trail</vt:lpstr>
      <vt:lpstr>Unit 7 Table of Contents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7 Table of Contents</dc:title>
  <dc:creator>Lemmond, Megan O.</dc:creator>
  <cp:lastModifiedBy>Lemmond, Megan O.</cp:lastModifiedBy>
  <cp:revision>1</cp:revision>
  <dcterms:created xsi:type="dcterms:W3CDTF">2017-05-17T12:58:03Z</dcterms:created>
  <dcterms:modified xsi:type="dcterms:W3CDTF">2017-05-17T13:04:53Z</dcterms:modified>
</cp:coreProperties>
</file>