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7EB5-7A47-4CD1-A06E-199419E9B8F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253-B129-4383-9A8F-5A333AFE06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7EB5-7A47-4CD1-A06E-199419E9B8F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253-B129-4383-9A8F-5A333AFE0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7EB5-7A47-4CD1-A06E-199419E9B8F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253-B129-4383-9A8F-5A333AFE0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7EB5-7A47-4CD1-A06E-199419E9B8F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253-B129-4383-9A8F-5A333AFE0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7EB5-7A47-4CD1-A06E-199419E9B8F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253-B129-4383-9A8F-5A333AFE06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7EB5-7A47-4CD1-A06E-199419E9B8F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253-B129-4383-9A8F-5A333AFE0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7EB5-7A47-4CD1-A06E-199419E9B8F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253-B129-4383-9A8F-5A333AFE0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7EB5-7A47-4CD1-A06E-199419E9B8F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96253-B129-4383-9A8F-5A333AFE06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7EB5-7A47-4CD1-A06E-199419E9B8F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253-B129-4383-9A8F-5A333AFE0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7EB5-7A47-4CD1-A06E-199419E9B8F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1396253-B129-4383-9A8F-5A333AFE0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5D07EB5-7A47-4CD1-A06E-199419E9B8F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253-B129-4383-9A8F-5A333AFE06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5D07EB5-7A47-4CD1-A06E-199419E9B8F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396253-B129-4383-9A8F-5A333AFE06F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 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17638"/>
            <a:ext cx="4648200" cy="4983162"/>
          </a:xfrm>
        </p:spPr>
        <p:txBody>
          <a:bodyPr>
            <a:normAutofit/>
          </a:bodyPr>
          <a:lstStyle/>
          <a:p>
            <a:r>
              <a:rPr lang="en-US" dirty="0" smtClean="0"/>
              <a:t>4.1</a:t>
            </a:r>
            <a:r>
              <a:rPr lang="en-US" dirty="0"/>
              <a:t>: Warm-ups</a:t>
            </a:r>
          </a:p>
          <a:p>
            <a:r>
              <a:rPr lang="en-US" dirty="0" smtClean="0"/>
              <a:t>4.2</a:t>
            </a:r>
            <a:r>
              <a:rPr lang="en-US" dirty="0"/>
              <a:t>: Bleeding/Shock </a:t>
            </a:r>
            <a:r>
              <a:rPr lang="en-US" dirty="0" smtClean="0"/>
              <a:t>Part 1 Notes</a:t>
            </a:r>
            <a:endParaRPr lang="en-US" dirty="0" smtClean="0"/>
          </a:p>
          <a:p>
            <a:r>
              <a:rPr lang="en-US" dirty="0" smtClean="0"/>
              <a:t>4.3: </a:t>
            </a:r>
            <a:r>
              <a:rPr lang="en-US" dirty="0" smtClean="0"/>
              <a:t>Bleeding/Shock Part 2 Notes</a:t>
            </a:r>
          </a:p>
          <a:p>
            <a:r>
              <a:rPr lang="en-US" dirty="0" smtClean="0"/>
              <a:t>4.4: Bleeding/Shock Part 3 Notes</a:t>
            </a:r>
          </a:p>
          <a:p>
            <a:r>
              <a:rPr lang="en-US" dirty="0" smtClean="0"/>
              <a:t>4.5:Ch.15 </a:t>
            </a:r>
            <a:r>
              <a:rPr lang="en-US" dirty="0" smtClean="0"/>
              <a:t>Analysis </a:t>
            </a:r>
          </a:p>
          <a:p>
            <a:r>
              <a:rPr lang="en-US" dirty="0" smtClean="0"/>
              <a:t>4.6: </a:t>
            </a:r>
            <a:r>
              <a:rPr lang="en-US" dirty="0" smtClean="0"/>
              <a:t>Ch. 15 Review Questions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417638"/>
            <a:ext cx="4419600" cy="4983162"/>
          </a:xfrm>
        </p:spPr>
        <p:txBody>
          <a:bodyPr>
            <a:normAutofit/>
          </a:bodyPr>
          <a:lstStyle/>
          <a:p>
            <a:r>
              <a:rPr lang="en-US" dirty="0"/>
              <a:t>4.7: Vocabulary WS</a:t>
            </a:r>
          </a:p>
          <a:p>
            <a:pPr marL="457200" indent="-439738"/>
            <a:r>
              <a:rPr lang="en-US" dirty="0"/>
              <a:t>4.8: Bleeding &amp; Shock Chart</a:t>
            </a:r>
          </a:p>
          <a:p>
            <a:r>
              <a:rPr lang="en-US" dirty="0" smtClean="0"/>
              <a:t>4.9: </a:t>
            </a:r>
            <a:r>
              <a:rPr lang="en-US" dirty="0"/>
              <a:t>Artery &amp; Vein Anatomy WS</a:t>
            </a:r>
          </a:p>
          <a:p>
            <a:r>
              <a:rPr lang="en-US" dirty="0" smtClean="0"/>
              <a:t>4.10: </a:t>
            </a:r>
            <a:r>
              <a:rPr lang="en-US" dirty="0" smtClean="0"/>
              <a:t>Bleeding </a:t>
            </a:r>
            <a:r>
              <a:rPr lang="en-US" dirty="0"/>
              <a:t>and Shock WS</a:t>
            </a:r>
          </a:p>
          <a:p>
            <a:r>
              <a:rPr lang="en-US" dirty="0" smtClean="0"/>
              <a:t>4.11: </a:t>
            </a:r>
            <a:r>
              <a:rPr lang="en-US" dirty="0" smtClean="0"/>
              <a:t>Bleeding Shock Video Guide</a:t>
            </a:r>
          </a:p>
          <a:p>
            <a:r>
              <a:rPr lang="en-US" dirty="0" smtClean="0"/>
              <a:t>4.12: </a:t>
            </a:r>
            <a:r>
              <a:rPr lang="en-US" dirty="0" smtClean="0"/>
              <a:t>Study Guide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88678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</TotalTime>
  <Words>68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Wingdings 2</vt:lpstr>
      <vt:lpstr>Technic</vt:lpstr>
      <vt:lpstr>Unit 4 Table of Contents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Table of Contents:  Bloodborne Pathogens</dc:title>
  <dc:creator>megane.oxendine</dc:creator>
  <cp:lastModifiedBy>Lemmond, Megan O.</cp:lastModifiedBy>
  <cp:revision>5</cp:revision>
  <dcterms:created xsi:type="dcterms:W3CDTF">2014-11-07T13:21:59Z</dcterms:created>
  <dcterms:modified xsi:type="dcterms:W3CDTF">2016-10-17T12:35:05Z</dcterms:modified>
</cp:coreProperties>
</file>