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125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99180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62260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584866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16729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81499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4C608-40B1-4030-A28D-5B74BC98ADCE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81701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9402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29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799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023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251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660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041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909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31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951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9/13/2016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608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  <p:sldLayoutId id="2147483901" r:id="rId13"/>
    <p:sldLayoutId id="2147483902" r:id="rId14"/>
    <p:sldLayoutId id="2147483903" r:id="rId15"/>
    <p:sldLayoutId id="2147483904" r:id="rId16"/>
    <p:sldLayoutId id="2147483905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2: Table of Contents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756746" y="1853249"/>
            <a:ext cx="4742906" cy="4403090"/>
          </a:xfrm>
        </p:spPr>
        <p:txBody>
          <a:bodyPr>
            <a:normAutofit/>
          </a:bodyPr>
          <a:lstStyle/>
          <a:p>
            <a:r>
              <a:rPr lang="en-US" sz="2600" dirty="0"/>
              <a:t>2.1 Warm-ups				</a:t>
            </a:r>
            <a:endParaRPr lang="en-US" sz="2600" dirty="0"/>
          </a:p>
          <a:p>
            <a:r>
              <a:rPr lang="en-US" sz="2600" dirty="0" smtClean="0"/>
              <a:t>2.2 </a:t>
            </a:r>
            <a:r>
              <a:rPr lang="en-US" sz="2600" dirty="0"/>
              <a:t>BBP Part 1 Notes		</a:t>
            </a:r>
          </a:p>
          <a:p>
            <a:r>
              <a:rPr lang="en-US" sz="2600" dirty="0"/>
              <a:t>2.3 BBP Part 2 Notes		</a:t>
            </a:r>
            <a:endParaRPr lang="en-US" sz="2600" dirty="0" smtClean="0"/>
          </a:p>
          <a:p>
            <a:r>
              <a:rPr lang="en-US" sz="2600" dirty="0" smtClean="0"/>
              <a:t>2.4 </a:t>
            </a:r>
            <a:r>
              <a:rPr lang="en-US" sz="2600" dirty="0"/>
              <a:t>BBP Part 3 Notes		</a:t>
            </a:r>
          </a:p>
          <a:p>
            <a:r>
              <a:rPr lang="en-US" sz="2600" dirty="0"/>
              <a:t>2.5 BBP Part 4 Notes		</a:t>
            </a:r>
            <a:endParaRPr lang="en-US" sz="2600" dirty="0"/>
          </a:p>
          <a:p>
            <a:r>
              <a:rPr lang="en-US" sz="2600" dirty="0" smtClean="0"/>
              <a:t>2.6 </a:t>
            </a:r>
            <a:r>
              <a:rPr lang="en-US" sz="2600" dirty="0"/>
              <a:t>Ch. 15 Analysis		</a:t>
            </a:r>
            <a:endParaRPr lang="en-US" sz="2600" dirty="0"/>
          </a:p>
          <a:p>
            <a:r>
              <a:rPr lang="en-US" sz="2600" dirty="0" smtClean="0"/>
              <a:t>2.7 </a:t>
            </a:r>
            <a:r>
              <a:rPr lang="en-US" sz="2600" dirty="0"/>
              <a:t>Vocabulary Matching WS	</a:t>
            </a:r>
            <a:r>
              <a:rPr lang="en-US" sz="1900" dirty="0"/>
              <a:t>		</a:t>
            </a:r>
            <a:r>
              <a:rPr lang="en-US" dirty="0"/>
              <a:t>	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5654492" y="1853248"/>
            <a:ext cx="5507493" cy="4403090"/>
          </a:xfrm>
        </p:spPr>
        <p:txBody>
          <a:bodyPr>
            <a:normAutofit/>
          </a:bodyPr>
          <a:lstStyle/>
          <a:p>
            <a:r>
              <a:rPr lang="en-US" sz="2600" dirty="0"/>
              <a:t>2.8 Workplace Precautions Video Guide		</a:t>
            </a:r>
            <a:endParaRPr lang="en-US" sz="2600" dirty="0" smtClean="0"/>
          </a:p>
          <a:p>
            <a:r>
              <a:rPr lang="en-US" sz="2600" dirty="0" smtClean="0"/>
              <a:t>2.9 </a:t>
            </a:r>
            <a:r>
              <a:rPr lang="en-US" sz="2600" dirty="0"/>
              <a:t>BBP Questionnaire		</a:t>
            </a:r>
            <a:endParaRPr lang="en-US" sz="2600" dirty="0" smtClean="0"/>
          </a:p>
          <a:p>
            <a:r>
              <a:rPr lang="en-US" sz="2600" dirty="0" smtClean="0"/>
              <a:t>2.10 Article Analysis 		</a:t>
            </a:r>
            <a:endParaRPr lang="en-US" sz="2600" dirty="0"/>
          </a:p>
          <a:p>
            <a:r>
              <a:rPr lang="en-US" sz="2600" dirty="0" smtClean="0"/>
              <a:t>2.11 </a:t>
            </a:r>
            <a:r>
              <a:rPr lang="en-US" sz="2600" dirty="0"/>
              <a:t>Philadelphia Movie </a:t>
            </a:r>
            <a:r>
              <a:rPr lang="en-US" sz="2600" dirty="0" smtClean="0"/>
              <a:t>Guide</a:t>
            </a:r>
          </a:p>
          <a:p>
            <a:r>
              <a:rPr lang="en-US" sz="2600" dirty="0" smtClean="0"/>
              <a:t>2.12 </a:t>
            </a:r>
            <a:r>
              <a:rPr lang="en-US" sz="2600" dirty="0" err="1"/>
              <a:t>Bloodborne</a:t>
            </a:r>
            <a:r>
              <a:rPr lang="en-US" sz="2600" dirty="0"/>
              <a:t> Pathogen Review </a:t>
            </a:r>
            <a:endParaRPr lang="en-US" sz="2600" dirty="0" smtClean="0"/>
          </a:p>
          <a:p>
            <a:r>
              <a:rPr lang="en-US" sz="2600" dirty="0" smtClean="0"/>
              <a:t>2.13 </a:t>
            </a:r>
            <a:r>
              <a:rPr lang="en-US" sz="2600" dirty="0"/>
              <a:t>Study Guide</a:t>
            </a:r>
            <a:r>
              <a:rPr lang="en-US" dirty="0"/>
              <a:t>					</a:t>
            </a:r>
          </a:p>
        </p:txBody>
      </p:sp>
    </p:spTree>
    <p:extLst>
      <p:ext uri="{BB962C8B-B14F-4D97-AF65-F5344CB8AC3E}">
        <p14:creationId xmlns:p14="http://schemas.microsoft.com/office/powerpoint/2010/main" val="36835559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</TotalTime>
  <Words>13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Unit 2: Table of Contents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2: Table of Contents</dc:title>
  <dc:creator>Lemmond, Megan O.</dc:creator>
  <cp:lastModifiedBy>Lemmond, Megan O.</cp:lastModifiedBy>
  <cp:revision>1</cp:revision>
  <dcterms:created xsi:type="dcterms:W3CDTF">2016-09-13T12:14:14Z</dcterms:created>
  <dcterms:modified xsi:type="dcterms:W3CDTF">2016-09-13T12:18:50Z</dcterms:modified>
</cp:coreProperties>
</file>