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9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41715" y="764373"/>
            <a:ext cx="9764486" cy="1293028"/>
          </a:xfrm>
        </p:spPr>
        <p:txBody>
          <a:bodyPr/>
          <a:lstStyle/>
          <a:p>
            <a:r>
              <a:rPr lang="en-US" dirty="0" smtClean="0"/>
              <a:t>Table of Contents Unit </a:t>
            </a:r>
            <a:r>
              <a:rPr lang="en-US" dirty="0" smtClean="0"/>
              <a:t>3: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Skin Wounds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65760" y="1747520"/>
            <a:ext cx="5654040" cy="4734559"/>
          </a:xfrm>
        </p:spPr>
        <p:txBody>
          <a:bodyPr>
            <a:normAutofit/>
          </a:bodyPr>
          <a:lstStyle/>
          <a:p>
            <a:r>
              <a:rPr lang="en-US" sz="2800" b="1" dirty="0"/>
              <a:t>3</a:t>
            </a:r>
            <a:r>
              <a:rPr lang="en-US" sz="2800" b="1" dirty="0" smtClean="0"/>
              <a:t>.1 </a:t>
            </a:r>
            <a:r>
              <a:rPr lang="en-US" sz="2800" b="1" dirty="0" smtClean="0"/>
              <a:t>Warm-ups</a:t>
            </a:r>
          </a:p>
          <a:p>
            <a:r>
              <a:rPr lang="en-US" sz="2800" b="1" dirty="0"/>
              <a:t>3</a:t>
            </a:r>
            <a:r>
              <a:rPr lang="en-US" sz="2800" b="1" dirty="0" smtClean="0"/>
              <a:t>.2 </a:t>
            </a:r>
            <a:r>
              <a:rPr lang="en-US" sz="2800" b="1" dirty="0" smtClean="0"/>
              <a:t>Part 1 Notes</a:t>
            </a:r>
          </a:p>
          <a:p>
            <a:r>
              <a:rPr lang="en-US" sz="2800" b="1" dirty="0"/>
              <a:t>3</a:t>
            </a:r>
            <a:r>
              <a:rPr lang="en-US" sz="2800" b="1" dirty="0" smtClean="0"/>
              <a:t>.3 </a:t>
            </a:r>
            <a:r>
              <a:rPr lang="en-US" sz="2800" b="1" dirty="0" smtClean="0"/>
              <a:t>Part 2 Notes</a:t>
            </a:r>
          </a:p>
          <a:p>
            <a:r>
              <a:rPr lang="en-US" sz="2800" b="1" dirty="0"/>
              <a:t>3</a:t>
            </a:r>
            <a:r>
              <a:rPr lang="en-US" sz="2800" b="1" dirty="0" smtClean="0"/>
              <a:t>.4 </a:t>
            </a:r>
            <a:r>
              <a:rPr lang="en-US" sz="2800" b="1" dirty="0" smtClean="0"/>
              <a:t>Part 3 Notes</a:t>
            </a:r>
          </a:p>
          <a:p>
            <a:r>
              <a:rPr lang="en-US" sz="2800" b="1" dirty="0"/>
              <a:t>3</a:t>
            </a:r>
            <a:r>
              <a:rPr lang="en-US" sz="2800" b="1" dirty="0" smtClean="0"/>
              <a:t>.5 </a:t>
            </a:r>
            <a:r>
              <a:rPr lang="en-US" sz="2800" b="1" dirty="0" smtClean="0"/>
              <a:t>Part 4 Notes</a:t>
            </a:r>
          </a:p>
          <a:p>
            <a:r>
              <a:rPr lang="en-US" sz="2800" b="1" dirty="0"/>
              <a:t>3</a:t>
            </a:r>
            <a:r>
              <a:rPr lang="en-US" sz="2800" b="1" dirty="0" smtClean="0"/>
              <a:t>.6 </a:t>
            </a:r>
            <a:r>
              <a:rPr lang="en-US" sz="2800" b="1" dirty="0" smtClean="0"/>
              <a:t>Part 5 Notes </a:t>
            </a:r>
          </a:p>
          <a:p>
            <a:r>
              <a:rPr lang="en-US" sz="2800" b="1" dirty="0"/>
              <a:t>3</a:t>
            </a:r>
            <a:r>
              <a:rPr lang="en-US" sz="2800" b="1" dirty="0" smtClean="0"/>
              <a:t>.7 </a:t>
            </a:r>
            <a:r>
              <a:rPr lang="en-US" sz="2800" b="1" dirty="0" smtClean="0"/>
              <a:t>Part 6 Notes </a:t>
            </a:r>
          </a:p>
          <a:p>
            <a:r>
              <a:rPr lang="en-US" sz="2800" b="1" dirty="0"/>
              <a:t>3</a:t>
            </a:r>
            <a:r>
              <a:rPr lang="en-US" sz="2800" b="1" dirty="0" smtClean="0"/>
              <a:t>.8 </a:t>
            </a:r>
            <a:r>
              <a:rPr lang="en-US" sz="2800" b="1" dirty="0" smtClean="0"/>
              <a:t>Ch.25 </a:t>
            </a:r>
            <a:r>
              <a:rPr lang="en-US" sz="2800" b="1" dirty="0" smtClean="0"/>
              <a:t>Analysis </a:t>
            </a:r>
          </a:p>
          <a:p>
            <a:r>
              <a:rPr lang="en-US" sz="2800" b="1" dirty="0" smtClean="0"/>
              <a:t>3</a:t>
            </a:r>
            <a:r>
              <a:rPr lang="en-US" sz="2800" b="1" dirty="0" smtClean="0"/>
              <a:t>.9 </a:t>
            </a:r>
            <a:r>
              <a:rPr lang="en-US" sz="2800" b="1" dirty="0" smtClean="0"/>
              <a:t>First Aid Video Facts</a:t>
            </a: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28752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3.10 </a:t>
            </a:r>
            <a:r>
              <a:rPr lang="en-US" sz="3200" b="1" dirty="0" smtClean="0"/>
              <a:t>Classification WS</a:t>
            </a:r>
          </a:p>
          <a:p>
            <a:r>
              <a:rPr lang="en-US" sz="3200" b="1" dirty="0"/>
              <a:t>3</a:t>
            </a:r>
            <a:r>
              <a:rPr lang="en-US" sz="3200" b="1" dirty="0" smtClean="0"/>
              <a:t>.11 </a:t>
            </a:r>
            <a:r>
              <a:rPr lang="en-US" sz="3200" b="1" dirty="0" smtClean="0"/>
              <a:t>Article Review </a:t>
            </a:r>
          </a:p>
          <a:p>
            <a:r>
              <a:rPr lang="en-US" sz="3200" b="1" dirty="0"/>
              <a:t>3</a:t>
            </a:r>
            <a:r>
              <a:rPr lang="en-US" sz="3200" b="1" dirty="0" smtClean="0"/>
              <a:t>.12 </a:t>
            </a:r>
            <a:r>
              <a:rPr lang="en-US" sz="3200" b="1" dirty="0" smtClean="0"/>
              <a:t>Staph A Septic WS</a:t>
            </a:r>
          </a:p>
          <a:p>
            <a:r>
              <a:rPr lang="en-US" sz="3200" b="1" dirty="0"/>
              <a:t>3</a:t>
            </a:r>
            <a:r>
              <a:rPr lang="en-US" sz="3200" b="1" dirty="0" smtClean="0"/>
              <a:t>.13 </a:t>
            </a:r>
            <a:r>
              <a:rPr lang="en-US" sz="3200" b="1" dirty="0" smtClean="0"/>
              <a:t>MRSA Outbreak </a:t>
            </a:r>
          </a:p>
          <a:p>
            <a:r>
              <a:rPr lang="en-US" sz="3200" b="1" dirty="0"/>
              <a:t>3</a:t>
            </a:r>
            <a:r>
              <a:rPr lang="en-US" sz="3200" b="1" dirty="0" smtClean="0"/>
              <a:t>.14Vocabulary </a:t>
            </a:r>
            <a:r>
              <a:rPr lang="en-US" sz="3200" b="1" dirty="0"/>
              <a:t>WS</a:t>
            </a:r>
            <a:endParaRPr lang="en-US" sz="3200" b="1" dirty="0" smtClean="0"/>
          </a:p>
          <a:p>
            <a:r>
              <a:rPr lang="en-US" sz="3200" b="1" dirty="0"/>
              <a:t>3</a:t>
            </a:r>
            <a:r>
              <a:rPr lang="en-US" sz="3200" b="1" dirty="0" smtClean="0"/>
              <a:t>.15 </a:t>
            </a:r>
            <a:r>
              <a:rPr lang="en-US" sz="3200" b="1" dirty="0" smtClean="0"/>
              <a:t>Study Guide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4624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286</TotalTime>
  <Words>59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Vapor Trail</vt:lpstr>
      <vt:lpstr>Table of Contents Unit 3:  Skin Wounds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of Contents Unit 7:  Skin Wounds</dc:title>
  <dc:creator>Oxendine, Megan E.</dc:creator>
  <cp:lastModifiedBy>Lemmond, Megan O.</cp:lastModifiedBy>
  <cp:revision>14</cp:revision>
  <dcterms:created xsi:type="dcterms:W3CDTF">2014-12-08T13:14:15Z</dcterms:created>
  <dcterms:modified xsi:type="dcterms:W3CDTF">2016-09-26T12:02:33Z</dcterms:modified>
</cp:coreProperties>
</file>