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69" r:id="rId3"/>
    <p:sldId id="264" r:id="rId4"/>
    <p:sldId id="260" r:id="rId5"/>
    <p:sldId id="266" r:id="rId6"/>
    <p:sldId id="259" r:id="rId7"/>
    <p:sldId id="270" r:id="rId8"/>
    <p:sldId id="271" r:id="rId9"/>
    <p:sldId id="272" r:id="rId10"/>
    <p:sldId id="263" r:id="rId11"/>
    <p:sldId id="261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C6043-9F23-4557-9358-087A205B2CBE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91FBD-594F-40CE-8B48-774DD7B55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7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91FBD-594F-40CE-8B48-774DD7B55E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8BFD124-6F74-47EB-AE1C-CB2D59F85679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72B1C05-9A6E-4EBF-8688-81B1E0E99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Sports Medicine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7: Joints/Kinesiology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Kinesiology</a:t>
            </a:r>
          </a:p>
          <a:p>
            <a:r>
              <a:rPr lang="en-US" dirty="0" smtClean="0"/>
              <a:t>Joint Articulation</a:t>
            </a:r>
          </a:p>
          <a:p>
            <a:r>
              <a:rPr lang="en-US" dirty="0" err="1" smtClean="0"/>
              <a:t>Synarthroses</a:t>
            </a:r>
            <a:endParaRPr lang="en-US" dirty="0" smtClean="0"/>
          </a:p>
          <a:p>
            <a:r>
              <a:rPr lang="en-US" dirty="0" smtClean="0"/>
              <a:t>Sutures</a:t>
            </a:r>
          </a:p>
          <a:p>
            <a:r>
              <a:rPr lang="en-US" dirty="0" err="1" smtClean="0"/>
              <a:t>Syndesmosis</a:t>
            </a:r>
            <a:endParaRPr lang="en-US" dirty="0" smtClean="0"/>
          </a:p>
          <a:p>
            <a:r>
              <a:rPr lang="en-US" dirty="0" err="1" smtClean="0"/>
              <a:t>Gomphosis</a:t>
            </a:r>
            <a:endParaRPr lang="en-US" dirty="0" smtClean="0"/>
          </a:p>
          <a:p>
            <a:r>
              <a:rPr lang="en-US" dirty="0" err="1" smtClean="0"/>
              <a:t>Amphiarthoses</a:t>
            </a: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Fibrocartilage</a:t>
            </a:r>
            <a:endParaRPr lang="en-US" dirty="0" smtClean="0"/>
          </a:p>
          <a:p>
            <a:r>
              <a:rPr lang="en-US" dirty="0" err="1" smtClean="0"/>
              <a:t>Diarthroses</a:t>
            </a:r>
            <a:endParaRPr lang="en-US" dirty="0" smtClean="0"/>
          </a:p>
          <a:p>
            <a:r>
              <a:rPr lang="en-US" dirty="0" err="1" smtClean="0"/>
              <a:t>Articular</a:t>
            </a:r>
            <a:r>
              <a:rPr lang="en-US" dirty="0" smtClean="0"/>
              <a:t> Cartilage</a:t>
            </a:r>
          </a:p>
          <a:p>
            <a:r>
              <a:rPr lang="en-US" dirty="0" smtClean="0"/>
              <a:t>Synovial Membrane</a:t>
            </a:r>
          </a:p>
          <a:p>
            <a:r>
              <a:rPr lang="en-US" dirty="0" smtClean="0"/>
              <a:t>Synovial Fluid </a:t>
            </a:r>
          </a:p>
          <a:p>
            <a:r>
              <a:rPr lang="en-US" dirty="0" smtClean="0"/>
              <a:t>Synovial Joints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8: Skeletal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Appendicular</a:t>
            </a:r>
            <a:r>
              <a:rPr lang="en-US" sz="2800" dirty="0" smtClean="0"/>
              <a:t> Skeleton</a:t>
            </a:r>
          </a:p>
          <a:p>
            <a:r>
              <a:rPr lang="en-US" sz="2800" dirty="0" smtClean="0"/>
              <a:t>Axial Skeleton</a:t>
            </a:r>
          </a:p>
          <a:p>
            <a:r>
              <a:rPr lang="en-US" sz="2800" dirty="0" err="1" smtClean="0"/>
              <a:t>Diaphysis</a:t>
            </a:r>
            <a:endParaRPr lang="en-US" sz="2800" dirty="0" smtClean="0"/>
          </a:p>
          <a:p>
            <a:r>
              <a:rPr lang="en-US" sz="2800" dirty="0" smtClean="0"/>
              <a:t>Epiphysis</a:t>
            </a:r>
          </a:p>
          <a:p>
            <a:r>
              <a:rPr lang="en-US" sz="2800" dirty="0" err="1" smtClean="0"/>
              <a:t>Medullary</a:t>
            </a:r>
            <a:r>
              <a:rPr lang="en-US" sz="2800" dirty="0" smtClean="0"/>
              <a:t> Canal</a:t>
            </a:r>
          </a:p>
          <a:p>
            <a:r>
              <a:rPr lang="en-US" sz="2800" dirty="0" err="1" smtClean="0"/>
              <a:t>Osteoblast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Osteocyte</a:t>
            </a:r>
            <a:endParaRPr lang="en-US" sz="2800" dirty="0" smtClean="0"/>
          </a:p>
          <a:p>
            <a:r>
              <a:rPr lang="en-US" sz="2800" dirty="0" err="1" smtClean="0"/>
              <a:t>Osteoclast</a:t>
            </a:r>
            <a:endParaRPr lang="en-US" sz="2800" dirty="0" smtClean="0"/>
          </a:p>
          <a:p>
            <a:r>
              <a:rPr lang="en-US" sz="2800" dirty="0" smtClean="0"/>
              <a:t>Ossification</a:t>
            </a:r>
          </a:p>
          <a:p>
            <a:r>
              <a:rPr lang="en-US" sz="2800" dirty="0" err="1" smtClean="0"/>
              <a:t>Periosteum</a:t>
            </a:r>
            <a:endParaRPr lang="en-US" sz="2800" dirty="0" smtClean="0"/>
          </a:p>
          <a:p>
            <a:r>
              <a:rPr lang="en-US" sz="2800" dirty="0" smtClean="0"/>
              <a:t>Remodeling </a:t>
            </a:r>
          </a:p>
          <a:p>
            <a:r>
              <a:rPr lang="en-US" sz="2800" dirty="0" smtClean="0"/>
              <a:t>Spongy Bone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9: Muscular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Skeletal Muscle</a:t>
            </a:r>
          </a:p>
          <a:p>
            <a:r>
              <a:rPr lang="en-US" dirty="0" smtClean="0"/>
              <a:t>Smooth Muscle </a:t>
            </a:r>
          </a:p>
          <a:p>
            <a:r>
              <a:rPr lang="en-US" dirty="0" smtClean="0"/>
              <a:t>Cardiac Muscle </a:t>
            </a:r>
          </a:p>
          <a:p>
            <a:r>
              <a:rPr lang="en-US" dirty="0" smtClean="0"/>
              <a:t>Contractibility </a:t>
            </a:r>
          </a:p>
          <a:p>
            <a:r>
              <a:rPr lang="en-US" dirty="0" smtClean="0"/>
              <a:t>Excitability</a:t>
            </a:r>
          </a:p>
          <a:p>
            <a:r>
              <a:rPr lang="en-US" dirty="0" smtClean="0"/>
              <a:t>Action Potential </a:t>
            </a:r>
          </a:p>
          <a:p>
            <a:r>
              <a:rPr lang="en-US" dirty="0" smtClean="0"/>
              <a:t>Extensibility </a:t>
            </a:r>
          </a:p>
          <a:p>
            <a:r>
              <a:rPr lang="en-US" dirty="0" smtClean="0"/>
              <a:t>Elasticity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</a:t>
            </a:r>
          </a:p>
          <a:p>
            <a:r>
              <a:rPr lang="en-US" dirty="0" smtClean="0"/>
              <a:t>Insertion</a:t>
            </a:r>
          </a:p>
          <a:p>
            <a:r>
              <a:rPr lang="en-US" dirty="0" smtClean="0"/>
              <a:t>Belly</a:t>
            </a:r>
          </a:p>
          <a:p>
            <a:r>
              <a:rPr lang="en-US" dirty="0" smtClean="0"/>
              <a:t>Prime Mover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slides contain the vocabulary terms for each unit. </a:t>
            </a:r>
          </a:p>
          <a:p>
            <a:r>
              <a:rPr lang="en-US" dirty="0" smtClean="0"/>
              <a:t>These terms will be used for unit vocabulary quizzes and unit tests. </a:t>
            </a:r>
          </a:p>
          <a:p>
            <a:r>
              <a:rPr lang="en-US" dirty="0" smtClean="0"/>
              <a:t>Please make flash cards for each of the terms as that is an assignment grade in the gradebook.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 to Athletic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Athletic Trainer </a:t>
            </a:r>
          </a:p>
          <a:p>
            <a:r>
              <a:rPr lang="en-US" sz="3200" dirty="0" smtClean="0"/>
              <a:t>Biomechanics:</a:t>
            </a:r>
          </a:p>
          <a:p>
            <a:pPr lvl="1"/>
            <a:r>
              <a:rPr lang="en-US" sz="3200" dirty="0" smtClean="0"/>
              <a:t>How the </a:t>
            </a:r>
            <a:r>
              <a:rPr lang="en-US" sz="3200" smtClean="0"/>
              <a:t>body moves</a:t>
            </a:r>
            <a:endParaRPr lang="en-US" sz="3000" dirty="0" smtClean="0"/>
          </a:p>
          <a:p>
            <a:r>
              <a:rPr lang="en-US" sz="3200" dirty="0" smtClean="0"/>
              <a:t>Chiropractor</a:t>
            </a:r>
          </a:p>
          <a:p>
            <a:r>
              <a:rPr lang="en-US" sz="3200" dirty="0" smtClean="0"/>
              <a:t>Orthopedist:</a:t>
            </a:r>
          </a:p>
          <a:p>
            <a:pPr lvl="1"/>
            <a:r>
              <a:rPr lang="en-US" sz="3000" dirty="0" smtClean="0"/>
              <a:t>Specializes in </a:t>
            </a:r>
            <a:r>
              <a:rPr lang="en-US" sz="3200" dirty="0" smtClean="0"/>
              <a:t>bones, joints, and feet</a:t>
            </a:r>
            <a:endParaRPr lang="en-US" sz="3000" dirty="0" smtClean="0"/>
          </a:p>
          <a:p>
            <a:r>
              <a:rPr lang="en-US" sz="3200" dirty="0" smtClean="0"/>
              <a:t>Family Doctor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Certified Strength and Conditioning Specialist</a:t>
            </a:r>
          </a:p>
          <a:p>
            <a:pPr marL="6400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Massage Therapist</a:t>
            </a:r>
          </a:p>
          <a:p>
            <a:pPr lvl="1"/>
            <a:r>
              <a:rPr lang="en-US" dirty="0" smtClean="0"/>
              <a:t>Manipulation of muscles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Sports Psychologist 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Physical Therapist 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Sports Nutritionist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Unit </a:t>
            </a:r>
            <a:r>
              <a:rPr lang="en-US" sz="3600" b="1" dirty="0"/>
              <a:t>2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Bloodborne</a:t>
            </a:r>
            <a:r>
              <a:rPr lang="en-US" sz="3600" b="1" dirty="0" smtClean="0"/>
              <a:t> Pathogens </a:t>
            </a:r>
            <a:r>
              <a:rPr lang="en-US" sz="3600" b="1" dirty="0" smtClean="0"/>
              <a:t>Vocabulary (10 terms)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Pulse</a:t>
            </a:r>
          </a:p>
          <a:p>
            <a:r>
              <a:rPr lang="en-US" sz="2800" dirty="0" smtClean="0"/>
              <a:t>Pulse pressure</a:t>
            </a:r>
          </a:p>
          <a:p>
            <a:r>
              <a:rPr lang="en-US" sz="2800" dirty="0"/>
              <a:t>Gauze dressing</a:t>
            </a:r>
          </a:p>
          <a:p>
            <a:r>
              <a:rPr lang="en-US" sz="2800" dirty="0"/>
              <a:t>Occlusive dressing</a:t>
            </a:r>
          </a:p>
          <a:p>
            <a:r>
              <a:rPr lang="en-US" sz="2800" dirty="0"/>
              <a:t>Standard precautions</a:t>
            </a:r>
          </a:p>
          <a:p>
            <a:r>
              <a:rPr lang="en-US" dirty="0"/>
              <a:t>CDC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dirty="0"/>
              <a:t>OSHA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terms will be given in class</a:t>
            </a:r>
          </a:p>
          <a:p>
            <a:pPr lvl="1"/>
            <a:r>
              <a:rPr lang="en-US" dirty="0" smtClean="0"/>
              <a:t>Mucus membranes</a:t>
            </a:r>
          </a:p>
          <a:p>
            <a:pPr lvl="1"/>
            <a:r>
              <a:rPr lang="en-US" dirty="0" smtClean="0"/>
              <a:t>HBV</a:t>
            </a:r>
          </a:p>
          <a:p>
            <a:pPr lvl="1"/>
            <a:r>
              <a:rPr lang="en-US" dirty="0" smtClean="0"/>
              <a:t>PPE: </a:t>
            </a:r>
          </a:p>
          <a:p>
            <a:pPr lvl="2"/>
            <a:r>
              <a:rPr lang="en-US" dirty="0" smtClean="0"/>
              <a:t>Personal Protective Equipment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/>
              <a:t>3</a:t>
            </a:r>
            <a:r>
              <a:rPr lang="en-US" dirty="0" smtClean="0"/>
              <a:t>: Skin Wound Classifications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Laceration</a:t>
            </a:r>
          </a:p>
          <a:p>
            <a:r>
              <a:rPr lang="en-US" dirty="0" smtClean="0"/>
              <a:t>Avulsion</a:t>
            </a:r>
          </a:p>
          <a:p>
            <a:r>
              <a:rPr lang="en-US" dirty="0" smtClean="0"/>
              <a:t>Abrasion</a:t>
            </a:r>
          </a:p>
          <a:p>
            <a:r>
              <a:rPr lang="en-US" dirty="0" smtClean="0"/>
              <a:t>Puncture wound </a:t>
            </a:r>
          </a:p>
          <a:p>
            <a:r>
              <a:rPr lang="en-US" dirty="0" smtClean="0"/>
              <a:t>Hematoma</a:t>
            </a:r>
          </a:p>
          <a:p>
            <a:r>
              <a:rPr lang="en-US" dirty="0" smtClean="0"/>
              <a:t>Leukocyte</a:t>
            </a:r>
          </a:p>
          <a:p>
            <a:r>
              <a:rPr lang="en-US" dirty="0" smtClean="0"/>
              <a:t>Inflammation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Lymphocyte</a:t>
            </a:r>
          </a:p>
          <a:p>
            <a:r>
              <a:rPr lang="en-US" dirty="0" smtClean="0"/>
              <a:t>Mononuclear phagocyte</a:t>
            </a:r>
          </a:p>
          <a:p>
            <a:r>
              <a:rPr lang="en-US" dirty="0" err="1" smtClean="0"/>
              <a:t>Neutrophil</a:t>
            </a:r>
            <a:endParaRPr lang="en-US" dirty="0" smtClean="0"/>
          </a:p>
          <a:p>
            <a:r>
              <a:rPr lang="en-US" dirty="0" err="1" smtClean="0"/>
              <a:t>Monocyte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Unit </a:t>
            </a:r>
            <a:r>
              <a:rPr lang="en-US" sz="4000" b="1" dirty="0"/>
              <a:t>4</a:t>
            </a:r>
            <a:r>
              <a:rPr lang="en-US" sz="4000" b="1" dirty="0" smtClean="0"/>
              <a:t>: Cardiac 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722437"/>
            <a:ext cx="4495800" cy="452596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Aorta</a:t>
            </a:r>
          </a:p>
          <a:p>
            <a:r>
              <a:rPr lang="en-US" sz="3200" b="1" dirty="0" smtClean="0"/>
              <a:t>Arteries</a:t>
            </a:r>
          </a:p>
          <a:p>
            <a:r>
              <a:rPr lang="en-US" sz="3200" b="1" dirty="0" smtClean="0"/>
              <a:t>Arterioles</a:t>
            </a:r>
          </a:p>
          <a:p>
            <a:r>
              <a:rPr lang="en-US" sz="3200" b="1" dirty="0" smtClean="0"/>
              <a:t>Atria</a:t>
            </a:r>
          </a:p>
          <a:p>
            <a:r>
              <a:rPr lang="en-US" sz="3200" b="1" dirty="0" smtClean="0"/>
              <a:t>Capillaries</a:t>
            </a:r>
          </a:p>
          <a:p>
            <a:r>
              <a:rPr lang="en-US" sz="3200" b="1" dirty="0" smtClean="0"/>
              <a:t>Cardiac conduction system</a:t>
            </a:r>
          </a:p>
          <a:p>
            <a:endParaRPr lang="en-US" sz="3200" b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267200" cy="4525963"/>
          </a:xfrm>
        </p:spPr>
        <p:txBody>
          <a:bodyPr/>
          <a:lstStyle/>
          <a:p>
            <a:r>
              <a:rPr lang="en-US" sz="3200" b="1" dirty="0" err="1" smtClean="0"/>
              <a:t>Cardiorespiratory</a:t>
            </a:r>
            <a:r>
              <a:rPr lang="en-US" sz="3200" b="1" dirty="0" smtClean="0"/>
              <a:t> system</a:t>
            </a:r>
          </a:p>
          <a:p>
            <a:r>
              <a:rPr lang="en-US" sz="3200" b="1" dirty="0" smtClean="0"/>
              <a:t>Coronary arteries</a:t>
            </a:r>
          </a:p>
          <a:p>
            <a:r>
              <a:rPr lang="en-US" sz="3200" b="1" dirty="0" smtClean="0"/>
              <a:t>Diastolic</a:t>
            </a:r>
          </a:p>
          <a:p>
            <a:r>
              <a:rPr lang="en-US" sz="3200" b="1" dirty="0"/>
              <a:t>Pulmonary </a:t>
            </a:r>
            <a:r>
              <a:rPr lang="en-US" sz="3200" b="1" dirty="0" smtClean="0"/>
              <a:t>artery</a:t>
            </a:r>
            <a:endParaRPr lang="en-US" sz="3200" b="1" dirty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5: </a:t>
            </a:r>
            <a:br>
              <a:rPr lang="en-US" dirty="0" smtClean="0"/>
            </a:br>
            <a:r>
              <a:rPr lang="en-US" dirty="0" smtClean="0"/>
              <a:t>Emergency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114800"/>
          </a:xfrm>
        </p:spPr>
        <p:txBody>
          <a:bodyPr/>
          <a:lstStyle/>
          <a:p>
            <a:r>
              <a:rPr lang="en-US" b="1" dirty="0" smtClean="0"/>
              <a:t>PRICES</a:t>
            </a:r>
          </a:p>
          <a:p>
            <a:r>
              <a:rPr lang="en-US" b="1" dirty="0" smtClean="0"/>
              <a:t>HIT</a:t>
            </a:r>
          </a:p>
          <a:p>
            <a:r>
              <a:rPr lang="en-US" b="1" dirty="0" smtClean="0"/>
              <a:t>EAP</a:t>
            </a:r>
          </a:p>
          <a:p>
            <a:r>
              <a:rPr lang="en-US" b="1" dirty="0" smtClean="0"/>
              <a:t>Vital Signs</a:t>
            </a:r>
          </a:p>
          <a:p>
            <a:r>
              <a:rPr lang="en-US" b="1" dirty="0" smtClean="0"/>
              <a:t>CPR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114800"/>
          </a:xfrm>
        </p:spPr>
        <p:txBody>
          <a:bodyPr/>
          <a:lstStyle/>
          <a:p>
            <a:r>
              <a:rPr lang="en-US" b="1" dirty="0"/>
              <a:t>Crisis Plan</a:t>
            </a:r>
          </a:p>
          <a:p>
            <a:r>
              <a:rPr lang="en-US" b="1" dirty="0"/>
              <a:t>Triage</a:t>
            </a:r>
          </a:p>
          <a:p>
            <a:r>
              <a:rPr lang="en-US" b="1" dirty="0"/>
              <a:t>Primary Assessment</a:t>
            </a:r>
          </a:p>
          <a:p>
            <a:r>
              <a:rPr lang="en-US" b="1" dirty="0"/>
              <a:t>ABCs </a:t>
            </a:r>
          </a:p>
          <a:p>
            <a:r>
              <a:rPr lang="en-US" b="1" dirty="0" smtClean="0"/>
              <a:t>Cardiac Arrest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80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6: Environmental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Conduction </a:t>
            </a:r>
          </a:p>
          <a:p>
            <a:r>
              <a:rPr lang="en-US" sz="3200" dirty="0" smtClean="0"/>
              <a:t>Convection</a:t>
            </a:r>
          </a:p>
          <a:p>
            <a:r>
              <a:rPr lang="en-US" sz="3200" dirty="0" smtClean="0"/>
              <a:t>Evaporation </a:t>
            </a:r>
          </a:p>
          <a:p>
            <a:r>
              <a:rPr lang="en-US" sz="3200" dirty="0" smtClean="0"/>
              <a:t>Heat Cramps</a:t>
            </a:r>
          </a:p>
          <a:p>
            <a:r>
              <a:rPr lang="en-US" sz="3200" dirty="0" smtClean="0"/>
              <a:t>Heat Exhaustion </a:t>
            </a:r>
          </a:p>
          <a:p>
            <a:r>
              <a:rPr lang="en-US" sz="3200" dirty="0" smtClean="0"/>
              <a:t>Heat Index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Heatstroke</a:t>
            </a:r>
          </a:p>
          <a:p>
            <a:r>
              <a:rPr lang="en-US" sz="3200" dirty="0" smtClean="0"/>
              <a:t>Heat Syncope</a:t>
            </a:r>
          </a:p>
          <a:p>
            <a:r>
              <a:rPr lang="en-US" sz="3200" dirty="0" smtClean="0"/>
              <a:t>Hyperthermia</a:t>
            </a:r>
          </a:p>
          <a:p>
            <a:r>
              <a:rPr lang="en-US" sz="3200" dirty="0" smtClean="0"/>
              <a:t>Hyponatremia</a:t>
            </a:r>
          </a:p>
          <a:p>
            <a:r>
              <a:rPr lang="en-US" sz="3200" dirty="0" smtClean="0"/>
              <a:t>Hypothermia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22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7: Anatomical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Abduction</a:t>
            </a:r>
          </a:p>
          <a:p>
            <a:r>
              <a:rPr lang="en-US" dirty="0" smtClean="0"/>
              <a:t>Adduction</a:t>
            </a:r>
          </a:p>
          <a:p>
            <a:r>
              <a:rPr lang="en-US" dirty="0" smtClean="0"/>
              <a:t>Inversion</a:t>
            </a:r>
          </a:p>
          <a:p>
            <a:r>
              <a:rPr lang="en-US" dirty="0" smtClean="0"/>
              <a:t>Eversion</a:t>
            </a:r>
          </a:p>
          <a:p>
            <a:r>
              <a:rPr lang="en-US" dirty="0" smtClean="0"/>
              <a:t>Extension</a:t>
            </a:r>
          </a:p>
          <a:p>
            <a:r>
              <a:rPr lang="en-US" dirty="0" smtClean="0"/>
              <a:t>Flexion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Protraction</a:t>
            </a:r>
          </a:p>
          <a:p>
            <a:r>
              <a:rPr lang="en-US" dirty="0" smtClean="0"/>
              <a:t>Retraction </a:t>
            </a:r>
          </a:p>
          <a:p>
            <a:r>
              <a:rPr lang="en-US" dirty="0" smtClean="0"/>
              <a:t>Opposition</a:t>
            </a:r>
          </a:p>
          <a:p>
            <a:r>
              <a:rPr lang="en-US" dirty="0" smtClean="0"/>
              <a:t>Pronation</a:t>
            </a:r>
          </a:p>
          <a:p>
            <a:r>
              <a:rPr lang="en-US" dirty="0" smtClean="0"/>
              <a:t>Supination</a:t>
            </a:r>
          </a:p>
          <a:p>
            <a:r>
              <a:rPr lang="en-US" dirty="0" smtClean="0"/>
              <a:t>Circumduction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3907</TotalTime>
  <Words>289</Words>
  <Application>Microsoft Office PowerPoint</Application>
  <PresentationFormat>On-screen Show (4:3)</PresentationFormat>
  <Paragraphs>137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Verdana</vt:lpstr>
      <vt:lpstr>Wingdings 2</vt:lpstr>
      <vt:lpstr>Verve</vt:lpstr>
      <vt:lpstr>Sports Medicine 1</vt:lpstr>
      <vt:lpstr>Flash Cards</vt:lpstr>
      <vt:lpstr>Unit 1: Intro to Athletic Training</vt:lpstr>
      <vt:lpstr>Unit 2: Bloodborne Pathogens Vocabulary (10 terms)</vt:lpstr>
      <vt:lpstr>Unit 3: Skin Wound Classifications</vt:lpstr>
      <vt:lpstr>Unit 4: Cardiac </vt:lpstr>
      <vt:lpstr>Unit 5:  Emergency Preparedness</vt:lpstr>
      <vt:lpstr>Unit 6: Environmental Considerations</vt:lpstr>
      <vt:lpstr>Unit 7: Anatomical Terms</vt:lpstr>
      <vt:lpstr>Unit 7: Joints/Kinesiology</vt:lpstr>
      <vt:lpstr>Unit 8: Skeletal System</vt:lpstr>
      <vt:lpstr>Unit 9: Muscular System 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Medicine 1</dc:title>
  <dc:creator>megane.oxendine</dc:creator>
  <cp:lastModifiedBy>Lemmond, Megan O.</cp:lastModifiedBy>
  <cp:revision>186</cp:revision>
  <dcterms:created xsi:type="dcterms:W3CDTF">2012-09-26T11:20:53Z</dcterms:created>
  <dcterms:modified xsi:type="dcterms:W3CDTF">2017-02-14T18:31:50Z</dcterms:modified>
</cp:coreProperties>
</file>