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57D3B-65CA-4923-B36D-E883D96C79DB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FE69-4A5A-4D5C-B7EE-16E6CE5D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2F06F5-8363-452A-AC60-D51600AC78B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Name other areas an AT could be useful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Dance (rocketts)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X-Games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5338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54E69B-3FF7-476E-8FD6-D1299B41FA9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6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0FE93-3A4D-46F2-B03F-82EDC58A5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26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60F7D-DD2E-45DD-B0A9-0E1292E65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2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9/2/16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39160"/>
            <a:ext cx="10820400" cy="4279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ATC stand for? When can a person use this designation beside their name? </a:t>
            </a:r>
          </a:p>
          <a:p>
            <a:endParaRPr lang="en-US" dirty="0" smtClean="0"/>
          </a:p>
          <a:p>
            <a:r>
              <a:rPr lang="en-US" dirty="0" smtClean="0"/>
              <a:t>What type of school can a person graduate from to be eligible to take the certification exam? (community college, high school, 4-year college or university)</a:t>
            </a:r>
          </a:p>
          <a:p>
            <a:endParaRPr lang="en-US" dirty="0" smtClean="0"/>
          </a:p>
          <a:p>
            <a:r>
              <a:rPr lang="en-US" dirty="0" smtClean="0"/>
              <a:t>What does NATA stand for, in what year was it formed, and what is their importance to athletic training? </a:t>
            </a:r>
          </a:p>
          <a:p>
            <a:endParaRPr lang="en-US" dirty="0" smtClean="0"/>
          </a:p>
          <a:p>
            <a:r>
              <a:rPr lang="en-US" dirty="0" smtClean="0"/>
              <a:t>Explain who the Cramer family is and their role they have played in athletic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Working Relationship: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Administrators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Athletic Personnel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Parents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mtClean="0"/>
              <a:t>Allied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015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Choose one employment setting if you were an athletic trainer and explain why you would want to work in that setting. </a:t>
            </a:r>
          </a:p>
          <a:p>
            <a:pPr lvl="1"/>
            <a:r>
              <a:rPr lang="en-US" dirty="0" smtClean="0"/>
              <a:t>Must be 5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Employment Settings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Schools</a:t>
            </a:r>
          </a:p>
          <a:p>
            <a:pPr eaLnBrk="1" hangingPunct="1"/>
            <a:r>
              <a:rPr lang="en-US" altLang="en-US" smtClean="0"/>
              <a:t>School District</a:t>
            </a:r>
          </a:p>
          <a:p>
            <a:pPr eaLnBrk="1" hangingPunct="1"/>
            <a:r>
              <a:rPr lang="en-US" altLang="en-US" smtClean="0"/>
              <a:t>College/University</a:t>
            </a:r>
          </a:p>
          <a:p>
            <a:pPr eaLnBrk="1" hangingPunct="1"/>
            <a:r>
              <a:rPr lang="en-US" altLang="en-US" smtClean="0"/>
              <a:t>Professional Teams</a:t>
            </a:r>
          </a:p>
          <a:p>
            <a:pPr eaLnBrk="1" hangingPunct="1"/>
            <a:r>
              <a:rPr lang="en-US" altLang="en-US" smtClean="0"/>
              <a:t>Sports Medicine Clinic</a:t>
            </a:r>
          </a:p>
          <a:p>
            <a:pPr eaLnBrk="1" hangingPunct="1"/>
            <a:r>
              <a:rPr lang="en-US" altLang="en-US" smtClean="0"/>
              <a:t>Industrial Setting</a:t>
            </a:r>
          </a:p>
          <a:p>
            <a:pPr eaLnBrk="1" hangingPunct="1"/>
            <a:r>
              <a:rPr lang="en-US" altLang="en-US" smtClean="0"/>
              <a:t>Hospital/Outreach</a:t>
            </a:r>
          </a:p>
          <a:p>
            <a:pPr eaLnBrk="1" hangingPunct="1"/>
            <a:r>
              <a:rPr lang="en-US" altLang="en-US" smtClean="0"/>
              <a:t>Non-traditional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40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Schools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Hired by the hospital and contracted to a </a:t>
            </a:r>
            <a:r>
              <a:rPr lang="en-US" altLang="en-US" sz="2400" dirty="0" smtClean="0"/>
              <a:t>high school. </a:t>
            </a:r>
            <a:endParaRPr lang="en-US" altLang="en-US" sz="2400" dirty="0"/>
          </a:p>
          <a:p>
            <a:r>
              <a:rPr lang="en-US" altLang="en-US" sz="2400" dirty="0"/>
              <a:t>Works the second half of the day. </a:t>
            </a:r>
          </a:p>
          <a:p>
            <a:r>
              <a:rPr lang="en-US" altLang="en-US" sz="2400" dirty="0"/>
              <a:t>Not at school all day. 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Provide </a:t>
            </a:r>
            <a:r>
              <a:rPr lang="en-US" altLang="en-US" sz="2400" dirty="0"/>
              <a:t>limited coverage</a:t>
            </a:r>
          </a:p>
        </p:txBody>
      </p:sp>
      <p:pic>
        <p:nvPicPr>
          <p:cNvPr id="378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7675" y="2998788"/>
            <a:ext cx="2744788" cy="2451100"/>
          </a:xfrm>
          <a:noFill/>
        </p:spPr>
      </p:pic>
    </p:spTree>
    <p:extLst>
      <p:ext uri="{BB962C8B-B14F-4D97-AF65-F5344CB8AC3E}">
        <p14:creationId xmlns:p14="http://schemas.microsoft.com/office/powerpoint/2010/main" val="23402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School Districts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Centrally placed ATC</a:t>
            </a:r>
          </a:p>
          <a:p>
            <a:pPr eaLnBrk="1" hangingPunct="1"/>
            <a:r>
              <a:rPr lang="en-US" altLang="en-US" sz="2400"/>
              <a:t>May be full- or part-time</a:t>
            </a:r>
          </a:p>
          <a:p>
            <a:pPr eaLnBrk="1" hangingPunct="1"/>
            <a:r>
              <a:rPr lang="en-US" altLang="en-US" sz="2400"/>
              <a:t>Non-teacher who serves several schools</a:t>
            </a:r>
          </a:p>
          <a:p>
            <a:pPr eaLnBrk="1" hangingPunct="1"/>
            <a:r>
              <a:rPr lang="en-US" altLang="en-US" sz="2400"/>
              <a:t>Advantage = savings</a:t>
            </a:r>
          </a:p>
          <a:p>
            <a:pPr eaLnBrk="1" hangingPunct="1"/>
            <a:r>
              <a:rPr lang="en-US" altLang="en-US" sz="2400"/>
              <a:t>Disadvantage = lack or inadequate coverage/service</a:t>
            </a:r>
          </a:p>
        </p:txBody>
      </p:sp>
      <p:pic>
        <p:nvPicPr>
          <p:cNvPr id="38916" name="Picture 8" descr="CM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1" y="3429001"/>
            <a:ext cx="3427413" cy="1389063"/>
          </a:xfrm>
          <a:noFill/>
        </p:spPr>
      </p:pic>
    </p:spTree>
    <p:extLst>
      <p:ext uri="{BB962C8B-B14F-4D97-AF65-F5344CB8AC3E}">
        <p14:creationId xmlns:p14="http://schemas.microsoft.com/office/powerpoint/2010/main" val="27910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Colleges/Universities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Small Institutions</a:t>
            </a:r>
          </a:p>
          <a:p>
            <a:pPr lvl="1" eaLnBrk="1" hangingPunct="1"/>
            <a:r>
              <a:rPr lang="en-US" altLang="en-US"/>
              <a:t>Part-time teacher, part-time athletic trainer</a:t>
            </a:r>
          </a:p>
          <a:p>
            <a:pPr lvl="1" eaLnBrk="1" hangingPunct="1"/>
            <a:r>
              <a:rPr lang="en-US" altLang="en-US"/>
              <a:t>Multiple sports</a:t>
            </a:r>
          </a:p>
          <a:p>
            <a:pPr lvl="1" eaLnBrk="1" hangingPunct="1"/>
            <a:r>
              <a:rPr lang="en-US" altLang="en-US"/>
              <a:t>Also provide coverage to intramurals &amp; club programs</a:t>
            </a:r>
          </a:p>
          <a:p>
            <a:pPr lvl="1" eaLnBrk="1" hangingPunct="1"/>
            <a:r>
              <a:rPr lang="en-US" altLang="en-US"/>
              <a:t>Long hours</a:t>
            </a:r>
          </a:p>
          <a:p>
            <a:pPr lvl="1" eaLnBrk="1" hangingPunct="1"/>
            <a:r>
              <a:rPr lang="en-US" altLang="en-US"/>
              <a:t>Limited resources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Major Institutions</a:t>
            </a:r>
          </a:p>
          <a:p>
            <a:pPr lvl="1" eaLnBrk="1" hangingPunct="1"/>
            <a:r>
              <a:rPr lang="en-US" altLang="en-US"/>
              <a:t>Full-time athletic trainers</a:t>
            </a:r>
          </a:p>
          <a:p>
            <a:pPr lvl="1" eaLnBrk="1" hangingPunct="1"/>
            <a:r>
              <a:rPr lang="en-US" altLang="en-US"/>
              <a:t>Works only for dept of athletics</a:t>
            </a:r>
          </a:p>
          <a:p>
            <a:pPr lvl="1" eaLnBrk="1" hangingPunct="1"/>
            <a:r>
              <a:rPr lang="en-US" altLang="en-US"/>
              <a:t>One sport</a:t>
            </a:r>
          </a:p>
          <a:p>
            <a:pPr lvl="1" eaLnBrk="1" hangingPunct="1"/>
            <a:r>
              <a:rPr lang="en-US" altLang="en-US"/>
              <a:t>Long hours!</a:t>
            </a:r>
          </a:p>
          <a:p>
            <a:pPr lvl="1" eaLnBrk="1" hangingPunct="1"/>
            <a:r>
              <a:rPr lang="en-US" altLang="en-US"/>
              <a:t>Abundance of resources, personnel</a:t>
            </a:r>
          </a:p>
        </p:txBody>
      </p:sp>
      <p:pic>
        <p:nvPicPr>
          <p:cNvPr id="39941" name="Picture 9" descr="6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708939"/>
            <a:ext cx="13620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nc-s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181601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Gardner_Webb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524500"/>
            <a:ext cx="21240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 descr="26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652" y="4637881"/>
            <a:ext cx="12795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7" descr="jc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149850"/>
            <a:ext cx="17002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9" descr="Campbell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584974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Sports Medicine Clinics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More ATCs employed in this setting than in any 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Varies from clinic to clinic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Most ATCs treat patients with sports-related injuries in am &amp; contract out to high schools in 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Salaries are typically slightly higher than in more traditional settings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May be responsible for marketing of sports medicine program</a:t>
            </a:r>
          </a:p>
        </p:txBody>
      </p:sp>
    </p:spTree>
    <p:extLst>
      <p:ext uri="{BB962C8B-B14F-4D97-AF65-F5344CB8AC3E}">
        <p14:creationId xmlns:p14="http://schemas.microsoft.com/office/powerpoint/2010/main" val="38582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Professional Teams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Perform specific team athletic training duties for 6 months per year</a:t>
            </a:r>
          </a:p>
          <a:p>
            <a:pPr eaLnBrk="1" hangingPunct="1"/>
            <a:r>
              <a:rPr lang="en-US" altLang="en-US" sz="2400"/>
              <a:t>Works with only one team or organization</a:t>
            </a:r>
          </a:p>
          <a:p>
            <a:pPr eaLnBrk="1" hangingPunct="1"/>
            <a:r>
              <a:rPr lang="en-US" altLang="en-US" sz="2400"/>
              <a:t>Under contract, similar to players</a:t>
            </a:r>
          </a:p>
        </p:txBody>
      </p:sp>
      <p:pic>
        <p:nvPicPr>
          <p:cNvPr id="41988" name="Picture 8" descr="Carolina-Panther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20843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0" descr="charlotte_bobcat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505201"/>
            <a:ext cx="19018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carolina_hurricanes_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183063"/>
            <a:ext cx="26876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Industrial/Military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Becoming common for ATC to work in a prevention role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Oversee fitness and injury rehabilitation programs for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Must understand concepts behind ergonomics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May be assigned to conduct wellness programs &amp; provide education and individual counseling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Also employed by federal law enforcement agencies (i.e.. FBI, CIA, DEA)</a:t>
            </a:r>
          </a:p>
        </p:txBody>
      </p:sp>
      <p:pic>
        <p:nvPicPr>
          <p:cNvPr id="43013" name="Picture 9" descr="1-malaysian-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31" y="4924097"/>
            <a:ext cx="29797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Non-Traditional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X-Games</a:t>
            </a:r>
          </a:p>
          <a:p>
            <a:pPr eaLnBrk="1" hangingPunct="1"/>
            <a:r>
              <a:rPr lang="en-US" altLang="en-US" smtClean="0"/>
              <a:t>Dance company</a:t>
            </a:r>
          </a:p>
        </p:txBody>
      </p:sp>
      <p:pic>
        <p:nvPicPr>
          <p:cNvPr id="44036" name="Picture 5" descr="http://xtrord.com/wp-content/uploads/2010/05/rockettes-4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36830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x games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86" y="1660324"/>
            <a:ext cx="3325540" cy="48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155</TotalTime>
  <Words>392</Words>
  <Application>Microsoft Office PowerPoint</Application>
  <PresentationFormat>Widescreen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Vapor Trail</vt:lpstr>
      <vt:lpstr>Warm-up 9/2/16</vt:lpstr>
      <vt:lpstr>Employment Settings</vt:lpstr>
      <vt:lpstr>Secondary Schools</vt:lpstr>
      <vt:lpstr>School Districts</vt:lpstr>
      <vt:lpstr>Colleges/Universities</vt:lpstr>
      <vt:lpstr>Sports Medicine Clinics</vt:lpstr>
      <vt:lpstr>Professional Teams</vt:lpstr>
      <vt:lpstr>Industrial/Military</vt:lpstr>
      <vt:lpstr>Non-Traditional</vt:lpstr>
      <vt:lpstr>Working Relationship:</vt:lpstr>
      <vt:lpstr>Exit Pass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Settings</dc:title>
  <dc:creator>Lemmond, Megan O.</dc:creator>
  <cp:lastModifiedBy>Lemmond, Megan O.</cp:lastModifiedBy>
  <cp:revision>9</cp:revision>
  <dcterms:created xsi:type="dcterms:W3CDTF">2016-08-30T16:09:40Z</dcterms:created>
  <dcterms:modified xsi:type="dcterms:W3CDTF">2016-09-02T13:58:35Z</dcterms:modified>
</cp:coreProperties>
</file>