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813A-80B9-46E1-A2D5-711924BB918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A3BDF-0894-4224-A7CD-884F76397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2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C1774-D119-4DBD-8B8F-845DAAD0A3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Rehab program: timely and effective program for safe and efficient return to sport</a:t>
            </a:r>
          </a:p>
        </p:txBody>
      </p:sp>
    </p:spTree>
    <p:extLst>
      <p:ext uri="{BB962C8B-B14F-4D97-AF65-F5344CB8AC3E}">
        <p14:creationId xmlns:p14="http://schemas.microsoft.com/office/powerpoint/2010/main" val="395934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CCB36-01AF-4EFA-9ACC-90807924C7B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CEUs to ensure ongoing professional growth and involvement by ATCs (50/ 2 year)</a:t>
            </a:r>
          </a:p>
        </p:txBody>
      </p:sp>
    </p:spTree>
    <p:extLst>
      <p:ext uri="{BB962C8B-B14F-4D97-AF65-F5344CB8AC3E}">
        <p14:creationId xmlns:p14="http://schemas.microsoft.com/office/powerpoint/2010/main" val="3946781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54E59-ADB7-4859-91C4-70EA8DE328C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NATA Code of Ethics</a:t>
            </a:r>
          </a:p>
        </p:txBody>
      </p:sp>
    </p:spTree>
    <p:extLst>
      <p:ext uri="{BB962C8B-B14F-4D97-AF65-F5344CB8AC3E}">
        <p14:creationId xmlns:p14="http://schemas.microsoft.com/office/powerpoint/2010/main" val="421700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287EF8-52FE-4CC6-B836-DB801C7D25C7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68FBD3-2171-4DE1-B76E-4C0C384D91E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CyR8Aoi6c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abo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r>
              <a:rPr lang="en-US" dirty="0" smtClean="0"/>
              <a:t>1/30/17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List 3 responsibilities you think an Athletic Trainer should have.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importance of the sports medicine team (aka: athlete circle of care)? Which member has the ultimate decision on the athlete’s return to play status?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 you think it should be mandatory for high schools to have an Athletic Trainer on staff? Why or Why not?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</a:t>
            </a:r>
            <a:r>
              <a:rPr lang="en-US" dirty="0" smtClean="0"/>
              <a:t>xercise physiologist</a:t>
            </a:r>
          </a:p>
          <a:p>
            <a:pPr lvl="1"/>
            <a:r>
              <a:rPr lang="en-US" dirty="0" smtClean="0"/>
              <a:t> One </a:t>
            </a:r>
            <a:r>
              <a:rPr lang="en-US" dirty="0"/>
              <a:t>who significantly influences the athletic training program by giving input to the athletic trainer regarding training and conditioning techniques, body composition analysis, and nutritional considerations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Orthopedist</a:t>
            </a:r>
          </a:p>
          <a:p>
            <a:pPr lvl="1"/>
            <a:r>
              <a:rPr lang="en-US" dirty="0"/>
              <a:t>An individual responsible for treating injuries and disorders of the musculoskeletal </a:t>
            </a:r>
            <a:r>
              <a:rPr lang="en-US" dirty="0" smtClean="0"/>
              <a:t>system</a:t>
            </a:r>
          </a:p>
          <a:p>
            <a:pPr lvl="0"/>
            <a:r>
              <a:rPr lang="en-US" dirty="0" smtClean="0"/>
              <a:t>Physician’s Assistant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mid-level health care practitioner who works interdependently with physicians to provide diagnostic and therapeutic care.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List the steps to become an ATC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How many CEU’s must an ATC have to renew their certification? </a:t>
            </a:r>
          </a:p>
          <a:p>
            <a:endParaRPr lang="en-US" dirty="0" smtClean="0"/>
          </a:p>
          <a:p>
            <a:r>
              <a:rPr lang="en-US" dirty="0" smtClean="0"/>
              <a:t>List 2 class that an athletic training student might take. </a:t>
            </a:r>
          </a:p>
        </p:txBody>
      </p:sp>
    </p:spTree>
    <p:extLst>
      <p:ext uri="{BB962C8B-B14F-4D97-AF65-F5344CB8AC3E}">
        <p14:creationId xmlns:p14="http://schemas.microsoft.com/office/powerpoint/2010/main" val="208623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you think you want to be an Athletic Trainer?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www.youtube.com/watch?v=VCyR8Aoi6c8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Athletic Trainer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1" y="1371600"/>
            <a:ext cx="7543800" cy="4724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Preventing injuries from occurring</a:t>
            </a:r>
          </a:p>
          <a:p>
            <a:pPr eaLnBrk="1" hangingPunct="1"/>
            <a:r>
              <a:rPr lang="en-US" sz="2400" dirty="0" smtClean="0"/>
              <a:t>Providing initial first aid and injury management</a:t>
            </a:r>
          </a:p>
          <a:p>
            <a:pPr eaLnBrk="1" hangingPunct="1"/>
            <a:r>
              <a:rPr lang="en-US" sz="2400" dirty="0" smtClean="0"/>
              <a:t>Analyzing and evaluating injuries</a:t>
            </a:r>
          </a:p>
          <a:p>
            <a:pPr eaLnBrk="1" hangingPunct="1"/>
            <a:r>
              <a:rPr lang="en-US" sz="2400" dirty="0" smtClean="0"/>
              <a:t>Taping and bandaging</a:t>
            </a:r>
          </a:p>
          <a:p>
            <a:pPr eaLnBrk="1" hangingPunct="1"/>
            <a:r>
              <a:rPr lang="en-US" sz="2400" dirty="0" smtClean="0"/>
              <a:t>Implementing exercise and rehabilitation programs for  athletes</a:t>
            </a:r>
          </a:p>
          <a:p>
            <a:pPr eaLnBrk="1" hangingPunct="1"/>
            <a:r>
              <a:rPr lang="en-US" sz="2400" dirty="0" smtClean="0"/>
              <a:t>Using various modalities and training equipment</a:t>
            </a:r>
          </a:p>
          <a:p>
            <a:pPr eaLnBrk="1" hangingPunct="1"/>
            <a:r>
              <a:rPr lang="en-US" sz="2400" dirty="0" smtClean="0"/>
              <a:t>Recording, organizing, and </a:t>
            </a:r>
          </a:p>
          <a:p>
            <a:pPr eaLnBrk="1" hangingPunct="1">
              <a:buNone/>
            </a:pPr>
            <a:r>
              <a:rPr lang="en-US" sz="2400" dirty="0" smtClean="0"/>
              <a:t>storing information on injuries  </a:t>
            </a:r>
          </a:p>
          <a:p>
            <a:pPr eaLnBrk="1" hangingPunct="1">
              <a:buNone/>
            </a:pPr>
            <a:r>
              <a:rPr lang="en-US" sz="2400" dirty="0" smtClean="0"/>
              <a:t>and rehabilitation</a:t>
            </a:r>
          </a:p>
        </p:txBody>
      </p:sp>
      <p:pic>
        <p:nvPicPr>
          <p:cNvPr id="13316" name="Picture 4" descr="Trainers_action_fbvsP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9392" y="4495800"/>
            <a:ext cx="433460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 for Certification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Must graduate from an undergraduate or graduate program accredited by the Commission on Accreditation of Allied Health Education Program (CAAHEP)</a:t>
            </a:r>
          </a:p>
          <a:p>
            <a:pPr eaLnBrk="1" hangingPunct="1"/>
            <a:r>
              <a:rPr lang="en-US" smtClean="0"/>
              <a:t>Pass certification examination</a:t>
            </a:r>
          </a:p>
          <a:p>
            <a:pPr eaLnBrk="1" hangingPunct="1"/>
            <a:r>
              <a:rPr lang="en-US" smtClean="0"/>
              <a:t>Maintain certification with continuing education</a:t>
            </a:r>
          </a:p>
        </p:txBody>
      </p:sp>
      <p:pic>
        <p:nvPicPr>
          <p:cNvPr id="14340" name="Picture 5" descr="graduation_cap_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08044"/>
            <a:ext cx="2413000" cy="217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Curriculum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Human anatomy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Human physiology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Psychology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Kinesiology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Biomechanics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Exercise physiology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Personal community health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Nutrition 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Prevention of athletic injuries/illness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Evaluation of athletic injuries/illness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Therapeutic modalities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Therapeutic exercise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Administration of athletic training programs</a:t>
            </a:r>
          </a:p>
        </p:txBody>
      </p:sp>
      <p:pic>
        <p:nvPicPr>
          <p:cNvPr id="15365" name="Picture 9" descr="curricul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495800"/>
            <a:ext cx="3200400" cy="208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Curriculum cont.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First aid and emergency care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General medical conditions and disabilities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Health care administration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Medical ethics and legal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Pathology of injury/illness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Pharmacology 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Professional development and 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Psychosocial intervention and referral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Risk management and injury/illness prevention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Strength training and reconditioning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Statistics and research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Weigh management and body 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Certification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test standards for entry into the profession of athletic training</a:t>
            </a:r>
          </a:p>
          <a:p>
            <a:pPr eaLnBrk="1" hangingPunct="1"/>
            <a:r>
              <a:rPr lang="en-US" dirty="0" smtClean="0"/>
              <a:t>Standards set by the National Athletic Trainers’ Association Board of Certification (NATABOC) </a:t>
            </a:r>
            <a:r>
              <a:rPr lang="en-US" dirty="0" smtClean="0">
                <a:hlinkClick r:id="rId3"/>
              </a:rPr>
              <a:t>www.nataboc.org</a:t>
            </a:r>
            <a:r>
              <a:rPr lang="en-US" dirty="0" smtClean="0"/>
              <a:t> </a:t>
            </a:r>
          </a:p>
        </p:txBody>
      </p:sp>
      <p:pic>
        <p:nvPicPr>
          <p:cNvPr id="17412" name="Picture 5" descr="natab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953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Certification Examination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Fulfill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Tested in 6 domains: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Prevention of athletic injuries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Recognition, evaluation &amp; assessment of injuries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Immediate care of injuries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Treatment, rehabilitation, &amp; reconditioning of athletic injuries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Health care administration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Professional development &amp;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Notes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Athlete’s Circle of Care </a:t>
            </a:r>
          </a:p>
          <a:p>
            <a:pPr lvl="0"/>
            <a:r>
              <a:rPr lang="en-US" dirty="0" smtClean="0"/>
              <a:t>Careers </a:t>
            </a:r>
            <a:r>
              <a:rPr lang="en-US" dirty="0"/>
              <a:t>(minimum of 6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Orthopedist</a:t>
            </a:r>
          </a:p>
          <a:p>
            <a:pPr lvl="2"/>
            <a:r>
              <a:rPr lang="en-US" dirty="0" smtClean="0"/>
              <a:t>Sports Nutritionist</a:t>
            </a:r>
          </a:p>
          <a:p>
            <a:pPr lvl="2"/>
            <a:r>
              <a:rPr lang="en-US" dirty="0" smtClean="0"/>
              <a:t>Exercise physiologist</a:t>
            </a:r>
          </a:p>
          <a:p>
            <a:pPr lvl="2"/>
            <a:r>
              <a:rPr lang="en-US" dirty="0"/>
              <a:t>Physician’s </a:t>
            </a:r>
            <a:r>
              <a:rPr lang="en-US" dirty="0" smtClean="0"/>
              <a:t>Assistant </a:t>
            </a:r>
          </a:p>
          <a:p>
            <a:pPr lvl="0"/>
            <a:r>
              <a:rPr lang="en-US" dirty="0" smtClean="0"/>
              <a:t>Certified Athletic Trainer</a:t>
            </a:r>
          </a:p>
          <a:p>
            <a:pPr lvl="1"/>
            <a:r>
              <a:rPr lang="en-US" dirty="0" smtClean="0"/>
              <a:t>Certification Process</a:t>
            </a:r>
          </a:p>
          <a:p>
            <a:pPr lvl="1"/>
            <a:r>
              <a:rPr lang="en-US" dirty="0" smtClean="0"/>
              <a:t>Responsibilities</a:t>
            </a:r>
          </a:p>
          <a:p>
            <a:pPr lvl="1"/>
            <a:r>
              <a:rPr lang="en-US" dirty="0" smtClean="0"/>
              <a:t>Places of employment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Associations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Importance</a:t>
            </a:r>
            <a:endParaRPr lang="en-US" dirty="0"/>
          </a:p>
          <a:p>
            <a:pPr lvl="0"/>
            <a:r>
              <a:rPr lang="en-US" dirty="0"/>
              <a:t>Other </a:t>
            </a:r>
            <a:endParaRPr lang="en-US" dirty="0" smtClean="0"/>
          </a:p>
          <a:p>
            <a:pPr lvl="1"/>
            <a:r>
              <a:rPr lang="en-US" dirty="0" smtClean="0"/>
              <a:t>Trainer’s Bible </a:t>
            </a:r>
          </a:p>
          <a:p>
            <a:pPr lvl="1"/>
            <a:r>
              <a:rPr lang="en-US" dirty="0" smtClean="0"/>
              <a:t>Laws</a:t>
            </a:r>
          </a:p>
          <a:p>
            <a:pPr lvl="1"/>
            <a:r>
              <a:rPr lang="en-US" dirty="0" smtClean="0"/>
              <a:t>Cramer Family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3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1299</TotalTime>
  <Words>485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Georgia</vt:lpstr>
      <vt:lpstr>Wingdings</vt:lpstr>
      <vt:lpstr>Wingdings 2</vt:lpstr>
      <vt:lpstr>Civic</vt:lpstr>
      <vt:lpstr>Warm-up 1/30/17</vt:lpstr>
      <vt:lpstr>So you think you want to be an Athletic Trainer? </vt:lpstr>
      <vt:lpstr>Athletic Trainer</vt:lpstr>
      <vt:lpstr>Requirements for Certification</vt:lpstr>
      <vt:lpstr>Core Curriculum</vt:lpstr>
      <vt:lpstr>Core Curriculum cont.</vt:lpstr>
      <vt:lpstr>Purpose of Certification</vt:lpstr>
      <vt:lpstr>Certification Examination</vt:lpstr>
      <vt:lpstr>Intro Notes Foldable</vt:lpstr>
      <vt:lpstr>PowerPoint Presentation</vt:lpstr>
      <vt:lpstr>Exit Pass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8/27/14</dc:title>
  <dc:creator>megane.oxendine</dc:creator>
  <cp:lastModifiedBy>Lemmond, Megan O.</cp:lastModifiedBy>
  <cp:revision>13</cp:revision>
  <dcterms:created xsi:type="dcterms:W3CDTF">2014-09-05T11:56:37Z</dcterms:created>
  <dcterms:modified xsi:type="dcterms:W3CDTF">2017-01-30T18:55:02Z</dcterms:modified>
</cp:coreProperties>
</file>