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D305C6-CB11-4741-BA94-0543D80D52C2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9CD79F-E5D5-4136-9B1F-4D712848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41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3428" y="748606"/>
            <a:ext cx="9598572" cy="2057655"/>
          </a:xfrm>
        </p:spPr>
        <p:txBody>
          <a:bodyPr>
            <a:normAutofit/>
          </a:bodyPr>
          <a:lstStyle/>
          <a:p>
            <a:pPr lvl="0" algn="l">
              <a:spcBef>
                <a:spcPts val="1000"/>
              </a:spcBef>
            </a:pPr>
            <a:r>
              <a:rPr lang="en-US" dirty="0" smtClean="0"/>
              <a:t>Ankle and Foot Drawing     7.7 </a:t>
            </a:r>
            <a:r>
              <a:rPr lang="en-US" sz="2200" cap="none" dirty="0" smtClean="0">
                <a:solidFill>
                  <a:prstClr val="white"/>
                </a:solidFill>
                <a:ea typeface="+mn-ea"/>
                <a:cs typeface="+mn-cs"/>
              </a:rPr>
              <a:t>Create </a:t>
            </a:r>
            <a:r>
              <a:rPr lang="en-US" sz="2200" cap="none" dirty="0">
                <a:solidFill>
                  <a:prstClr val="white"/>
                </a:solidFill>
                <a:ea typeface="+mn-ea"/>
                <a:cs typeface="+mn-cs"/>
              </a:rPr>
              <a:t>a drawing of the ankle and foot. Label all of the following bones and ligaments on your drawing: </a:t>
            </a:r>
            <a:br>
              <a:rPr lang="en-US" sz="2200" cap="none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2490952"/>
            <a:ext cx="5334000" cy="3727732"/>
          </a:xfrm>
        </p:spPr>
        <p:txBody>
          <a:bodyPr/>
          <a:lstStyle/>
          <a:p>
            <a:r>
              <a:rPr lang="en-US" dirty="0" smtClean="0"/>
              <a:t>Tibia </a:t>
            </a:r>
          </a:p>
          <a:p>
            <a:r>
              <a:rPr lang="en-US" dirty="0" smtClean="0"/>
              <a:t>Fibula</a:t>
            </a:r>
          </a:p>
          <a:p>
            <a:r>
              <a:rPr lang="en-US" dirty="0" smtClean="0"/>
              <a:t>Talus </a:t>
            </a:r>
          </a:p>
          <a:p>
            <a:r>
              <a:rPr lang="en-US" dirty="0" smtClean="0"/>
              <a:t>Calcaneus</a:t>
            </a:r>
          </a:p>
          <a:p>
            <a:r>
              <a:rPr lang="en-US" dirty="0" smtClean="0"/>
              <a:t>Navicular </a:t>
            </a:r>
          </a:p>
          <a:p>
            <a:r>
              <a:rPr lang="en-US" dirty="0" smtClean="0"/>
              <a:t>Cuneiforms </a:t>
            </a:r>
          </a:p>
          <a:p>
            <a:r>
              <a:rPr lang="en-US" dirty="0" smtClean="0"/>
              <a:t>Cuboid</a:t>
            </a:r>
          </a:p>
          <a:p>
            <a:r>
              <a:rPr lang="en-US" dirty="0" smtClean="0"/>
              <a:t>Tarsals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490952"/>
            <a:ext cx="5334000" cy="3727732"/>
          </a:xfrm>
        </p:spPr>
        <p:txBody>
          <a:bodyPr/>
          <a:lstStyle/>
          <a:p>
            <a:r>
              <a:rPr lang="en-US" dirty="0" smtClean="0"/>
              <a:t>Metatarsals</a:t>
            </a:r>
            <a:endParaRPr lang="en-US" dirty="0"/>
          </a:p>
          <a:p>
            <a:r>
              <a:rPr lang="en-US" dirty="0"/>
              <a:t>Phalanges</a:t>
            </a:r>
          </a:p>
          <a:p>
            <a:r>
              <a:rPr lang="en-US" dirty="0" smtClean="0"/>
              <a:t>Deltoid</a:t>
            </a:r>
          </a:p>
          <a:p>
            <a:r>
              <a:rPr lang="en-US" dirty="0" smtClean="0"/>
              <a:t>ATF Ligament </a:t>
            </a:r>
          </a:p>
          <a:p>
            <a:r>
              <a:rPr lang="en-US" dirty="0" smtClean="0"/>
              <a:t>CF Ligament </a:t>
            </a:r>
          </a:p>
          <a:p>
            <a:r>
              <a:rPr lang="en-US" dirty="0" smtClean="0"/>
              <a:t>PTF Ligament </a:t>
            </a:r>
          </a:p>
          <a:p>
            <a:r>
              <a:rPr lang="en-US" dirty="0" smtClean="0"/>
              <a:t>Anterior Tibiofibular Ligament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2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3428" y="748606"/>
            <a:ext cx="9598572" cy="2057655"/>
          </a:xfrm>
        </p:spPr>
        <p:txBody>
          <a:bodyPr>
            <a:normAutofit/>
          </a:bodyPr>
          <a:lstStyle/>
          <a:p>
            <a:pPr lvl="0" algn="l">
              <a:spcBef>
                <a:spcPts val="1000"/>
              </a:spcBef>
            </a:pPr>
            <a:r>
              <a:rPr lang="en-US" dirty="0" smtClean="0"/>
              <a:t>Ankle and Foot Drawing     7.7 </a:t>
            </a:r>
            <a:r>
              <a:rPr lang="en-US" sz="2200" cap="none" dirty="0" smtClean="0">
                <a:solidFill>
                  <a:prstClr val="white"/>
                </a:solidFill>
                <a:ea typeface="+mn-ea"/>
                <a:cs typeface="+mn-cs"/>
              </a:rPr>
              <a:t>Create </a:t>
            </a:r>
            <a:r>
              <a:rPr lang="en-US" sz="2200" cap="none" dirty="0">
                <a:solidFill>
                  <a:prstClr val="white"/>
                </a:solidFill>
                <a:ea typeface="+mn-ea"/>
                <a:cs typeface="+mn-cs"/>
              </a:rPr>
              <a:t>a drawing of the ankle and foot. Label all of the following bones and ligaments on your drawing: </a:t>
            </a:r>
            <a:br>
              <a:rPr lang="en-US" sz="2200" cap="none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2490952"/>
            <a:ext cx="5334000" cy="3727732"/>
          </a:xfrm>
        </p:spPr>
        <p:txBody>
          <a:bodyPr/>
          <a:lstStyle/>
          <a:p>
            <a:r>
              <a:rPr lang="en-US" dirty="0" smtClean="0"/>
              <a:t>Tibia </a:t>
            </a:r>
          </a:p>
          <a:p>
            <a:r>
              <a:rPr lang="en-US" dirty="0" smtClean="0"/>
              <a:t>Fibula</a:t>
            </a:r>
          </a:p>
          <a:p>
            <a:r>
              <a:rPr lang="en-US" dirty="0" smtClean="0"/>
              <a:t>Talus </a:t>
            </a:r>
          </a:p>
          <a:p>
            <a:r>
              <a:rPr lang="en-US" dirty="0" smtClean="0"/>
              <a:t>Calcaneus</a:t>
            </a:r>
          </a:p>
          <a:p>
            <a:r>
              <a:rPr lang="en-US" dirty="0" smtClean="0"/>
              <a:t>Navicular </a:t>
            </a:r>
          </a:p>
          <a:p>
            <a:r>
              <a:rPr lang="en-US" dirty="0" smtClean="0"/>
              <a:t>Cuneiforms </a:t>
            </a:r>
          </a:p>
          <a:p>
            <a:r>
              <a:rPr lang="en-US" dirty="0" smtClean="0"/>
              <a:t>Cuboid</a:t>
            </a:r>
          </a:p>
          <a:p>
            <a:r>
              <a:rPr lang="en-US" dirty="0" smtClean="0"/>
              <a:t>Tarsals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490952"/>
            <a:ext cx="5334000" cy="3727732"/>
          </a:xfrm>
        </p:spPr>
        <p:txBody>
          <a:bodyPr/>
          <a:lstStyle/>
          <a:p>
            <a:r>
              <a:rPr lang="en-US" dirty="0" smtClean="0"/>
              <a:t>Metatarsals</a:t>
            </a:r>
            <a:endParaRPr lang="en-US" dirty="0"/>
          </a:p>
          <a:p>
            <a:r>
              <a:rPr lang="en-US" dirty="0"/>
              <a:t>Phalanges</a:t>
            </a:r>
          </a:p>
          <a:p>
            <a:r>
              <a:rPr lang="en-US" dirty="0" smtClean="0"/>
              <a:t>Deltoid</a:t>
            </a:r>
          </a:p>
          <a:p>
            <a:r>
              <a:rPr lang="en-US" dirty="0" smtClean="0"/>
              <a:t>ATF Ligament </a:t>
            </a:r>
          </a:p>
          <a:p>
            <a:r>
              <a:rPr lang="en-US" dirty="0" smtClean="0"/>
              <a:t>CF Ligament </a:t>
            </a:r>
          </a:p>
          <a:p>
            <a:r>
              <a:rPr lang="en-US" dirty="0" smtClean="0"/>
              <a:t>PTF Ligament </a:t>
            </a:r>
          </a:p>
          <a:p>
            <a:r>
              <a:rPr lang="en-US" dirty="0" smtClean="0"/>
              <a:t>Anterior Tibiofibular Ligament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9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189</TotalTime>
  <Words>92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Vapor Trail</vt:lpstr>
      <vt:lpstr>Ankle and Foot Drawing     7.7 Create a drawing of the ankle and foot. Label all of the following bones and ligaments on your drawing:   </vt:lpstr>
      <vt:lpstr>Ankle and Foot Drawing     7.7 Create a drawing of the ankle and foot. Label all of the following bones and ligaments on your drawing:   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Ankle and Foot Drawing     7.7 Create a drawing of the ankle and foot. Label all of the following bones and ligaments on your drawing:</dc:title>
  <dc:creator>Lemmond, Megan O.</dc:creator>
  <cp:lastModifiedBy>Lemmond, Megan O.</cp:lastModifiedBy>
  <cp:revision>3</cp:revision>
  <cp:lastPrinted>2017-05-25T13:20:58Z</cp:lastPrinted>
  <dcterms:created xsi:type="dcterms:W3CDTF">2017-05-25T13:07:12Z</dcterms:created>
  <dcterms:modified xsi:type="dcterms:W3CDTF">2017-05-25T16:16:19Z</dcterms:modified>
</cp:coreProperties>
</file>