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DE82E-389A-41E9-B275-2E81C4F1843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55F45-5E88-4C06-8E94-EE61E1C2E8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9DFCB-40BD-4069-A4EC-9F473F85779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CBC245-591B-4B1C-A410-D57631BB619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87CAC6-6A53-4081-BFBB-3DB6355EF86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Anatomical 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natomicalHu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4638" y="1371600"/>
            <a:ext cx="5059362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Anatomical Position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Arms down by side</a:t>
            </a:r>
          </a:p>
          <a:p>
            <a:pPr eaLnBrk="1" hangingPunct="1"/>
            <a:r>
              <a:rPr lang="en-US" sz="3200" smtClean="0"/>
              <a:t>Palms up</a:t>
            </a:r>
          </a:p>
          <a:p>
            <a:pPr eaLnBrk="1" hangingPunct="1"/>
            <a:r>
              <a:rPr lang="en-US" sz="3200" smtClean="0"/>
              <a:t>Head and eyes forward</a:t>
            </a:r>
          </a:p>
          <a:p>
            <a:pPr eaLnBrk="1" hangingPunct="1"/>
            <a:r>
              <a:rPr lang="en-US" sz="3200" smtClean="0"/>
              <a:t>Legs parallel, feet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Coronal/Sagittal/Transverse Planes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1676400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Coronal Plane (Frontal Plane)</a:t>
            </a:r>
          </a:p>
          <a:p>
            <a:pPr eaLnBrk="1" hangingPunct="1"/>
            <a:r>
              <a:rPr lang="en-US" sz="2600" dirty="0" err="1" smtClean="0"/>
              <a:t>Sagittal</a:t>
            </a:r>
            <a:r>
              <a:rPr lang="en-US" sz="2600" dirty="0" smtClean="0"/>
              <a:t> Plane (Lateral Plane)</a:t>
            </a:r>
          </a:p>
          <a:p>
            <a:pPr eaLnBrk="1" hangingPunct="1"/>
            <a:r>
              <a:rPr lang="en-US" sz="2600" dirty="0" smtClean="0"/>
              <a:t>Transverse Plane (Axial Plane)</a:t>
            </a:r>
          </a:p>
          <a:p>
            <a:pPr eaLnBrk="1" hangingPunct="1"/>
            <a:endParaRPr lang="en-US" sz="2600" dirty="0" smtClean="0"/>
          </a:p>
        </p:txBody>
      </p:sp>
      <p:pic>
        <p:nvPicPr>
          <p:cNvPr id="5124" name="Picture 8" descr="Illustration of the sagittal, coronal, and transverse plan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3350" y="1524000"/>
            <a:ext cx="3930650" cy="4716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Coronal Plane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1905000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aka Frontal Plane</a:t>
            </a:r>
          </a:p>
          <a:p>
            <a:pPr eaLnBrk="1" hangingPunct="1"/>
            <a:r>
              <a:rPr lang="en-US" sz="2600" dirty="0" smtClean="0"/>
              <a:t>Vertical plane running from side to side</a:t>
            </a:r>
          </a:p>
          <a:p>
            <a:pPr eaLnBrk="1" hangingPunct="1"/>
            <a:r>
              <a:rPr lang="en-US" sz="2600" dirty="0" smtClean="0"/>
              <a:t>Divides the body or any of its parts into anterior and posterior portions</a:t>
            </a:r>
          </a:p>
          <a:p>
            <a:pPr eaLnBrk="1" hangingPunct="1"/>
            <a:endParaRPr lang="en-US" sz="2600" dirty="0" smtClean="0"/>
          </a:p>
        </p:txBody>
      </p:sp>
      <p:pic>
        <p:nvPicPr>
          <p:cNvPr id="6148" name="Picture 7" descr="Illustration of the sagittal, coronal, and transverse plan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3350" y="1676400"/>
            <a:ext cx="3930650" cy="4716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Sagittal Plane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1905000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aka Lateral Plane</a:t>
            </a:r>
          </a:p>
          <a:p>
            <a:pPr eaLnBrk="1" hangingPunct="1"/>
            <a:r>
              <a:rPr lang="en-US" sz="2600" dirty="0" smtClean="0"/>
              <a:t>vertical plane running from front to back</a:t>
            </a:r>
          </a:p>
          <a:p>
            <a:pPr eaLnBrk="1" hangingPunct="1"/>
            <a:r>
              <a:rPr lang="en-US" sz="2600" dirty="0" smtClean="0"/>
              <a:t>Divides the body or any of its parts into right and left sides</a:t>
            </a:r>
          </a:p>
        </p:txBody>
      </p:sp>
      <p:pic>
        <p:nvPicPr>
          <p:cNvPr id="7172" name="Picture 7" descr="Illustration of the sagittal, coronal, and transverse plan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3350" y="1600200"/>
            <a:ext cx="3930650" cy="4716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Transverse Plane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1752600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aka Axial Plane</a:t>
            </a:r>
          </a:p>
          <a:p>
            <a:pPr eaLnBrk="1" hangingPunct="1"/>
            <a:r>
              <a:rPr lang="en-US" sz="2600" dirty="0" smtClean="0"/>
              <a:t>Horizontal plane</a:t>
            </a:r>
          </a:p>
          <a:p>
            <a:pPr eaLnBrk="1" hangingPunct="1"/>
            <a:r>
              <a:rPr lang="en-US" sz="2600" dirty="0" smtClean="0"/>
              <a:t>Divides the body or any of its parts into upper and lower parts</a:t>
            </a:r>
          </a:p>
          <a:p>
            <a:pPr eaLnBrk="1" hangingPunct="1"/>
            <a:endParaRPr lang="en-US" sz="2600" dirty="0" smtClean="0"/>
          </a:p>
        </p:txBody>
      </p:sp>
      <p:pic>
        <p:nvPicPr>
          <p:cNvPr id="8196" name="Picture 7" descr="Illustration of the sagittal, coronal, and transverse plan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3350" y="1676400"/>
            <a:ext cx="3930650" cy="4716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Anterior/Posterior</a:t>
            </a:r>
          </a:p>
        </p:txBody>
      </p:sp>
      <p:pic>
        <p:nvPicPr>
          <p:cNvPr id="9219" name="Picture 5" descr="http://septemberbrown.com/nursing/Anatomy%20drawings/Full%20Body/full%20body%20female%20anterior%20posterior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2133600"/>
            <a:ext cx="2895600" cy="3143250"/>
          </a:xfrm>
          <a:noFill/>
        </p:spPr>
      </p:pic>
      <p:sp>
        <p:nvSpPr>
          <p:cNvPr id="922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719263"/>
            <a:ext cx="4038600" cy="4411662"/>
          </a:xfrm>
        </p:spPr>
        <p:txBody>
          <a:bodyPr/>
          <a:lstStyle/>
          <a:p>
            <a:r>
              <a:rPr lang="en-US" sz="2600" smtClean="0"/>
              <a:t>Anterior— to be situated near or toward the front of the body </a:t>
            </a:r>
          </a:p>
          <a:p>
            <a:r>
              <a:rPr lang="en-US" sz="2600" smtClean="0"/>
              <a:t>Posterior-- to be situated toward the back of the body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Superior/Inferior</a:t>
            </a:r>
            <a:br>
              <a:rPr lang="en-US" smtClean="0"/>
            </a:br>
            <a:r>
              <a:rPr lang="en-US" smtClean="0"/>
              <a:t>Cranial/Caudal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Superior— means to be situated toward the upper part or head of the body, positioned above another organ or structure </a:t>
            </a:r>
          </a:p>
          <a:p>
            <a:r>
              <a:rPr lang="en-US" smtClean="0"/>
              <a:t>Inferior— to be situated toward the lower part of the body or positioned below another organ or structure</a:t>
            </a:r>
          </a:p>
          <a:p>
            <a:r>
              <a:rPr lang="en-US" smtClean="0"/>
              <a:t>Cranial—refers to the head end</a:t>
            </a:r>
          </a:p>
          <a:p>
            <a:r>
              <a:rPr lang="en-US" smtClean="0"/>
              <a:t>Caudal—refers to the tail 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187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Anatomical Terminology</vt:lpstr>
      <vt:lpstr>Anatomical Position</vt:lpstr>
      <vt:lpstr>Coronal/Sagittal/Transverse Planes</vt:lpstr>
      <vt:lpstr>Coronal Plane</vt:lpstr>
      <vt:lpstr>Sagittal Plane</vt:lpstr>
      <vt:lpstr>Transverse Plane</vt:lpstr>
      <vt:lpstr>Anterior/Posterior</vt:lpstr>
      <vt:lpstr>Superior/Inferior Cranial/Caudal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Anatomical Terminology</dc:title>
  <dc:creator>megane.oxendine</dc:creator>
  <cp:lastModifiedBy>megane.oxendine</cp:lastModifiedBy>
  <cp:revision>1</cp:revision>
  <dcterms:created xsi:type="dcterms:W3CDTF">2014-09-30T12:34:16Z</dcterms:created>
  <dcterms:modified xsi:type="dcterms:W3CDTF">2014-09-30T12:38:10Z</dcterms:modified>
</cp:coreProperties>
</file>