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04AC5-E9DC-4F67-83D1-43CC539CD141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29603-1C5E-4D7D-B6BB-339A2D4519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082CD2-9610-4C38-9AA8-F6D57E77925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Atherosclerosis: a common arterial disease in which raised areas of degeneration and cholesterol deposits plaques form on the inner surfaces of the arteries obstructing blood flow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D2B51-1F91-4D88-A93C-24B80CAB40AE}" type="datetimeFigureOut">
              <a:rPr lang="en-US"/>
              <a:pPr>
                <a:defRPr/>
              </a:pPr>
              <a:t>10/2/2014</a:t>
            </a:fld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86C90-638F-42F3-9931-3CFBBF2EFE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B6EEF6-3AC6-4621-B8C9-D8F046C5024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ACA6534-5D93-41E4-814F-3A253261DD2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Medial/Lateral</a:t>
            </a:r>
          </a:p>
        </p:txBody>
      </p:sp>
      <p:pic>
        <p:nvPicPr>
          <p:cNvPr id="13315" name="Picture 5" descr="http://www.nlm.nih.gov/medlineplus/ency/images/ency/fullsize/9505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381500" y="1981200"/>
            <a:ext cx="4762500" cy="3810000"/>
          </a:xfrm>
          <a:noFill/>
        </p:spPr>
      </p:pic>
      <p:sp>
        <p:nvSpPr>
          <p:cNvPr id="13316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1719263"/>
            <a:ext cx="4038600" cy="4411662"/>
          </a:xfrm>
        </p:spPr>
        <p:txBody>
          <a:bodyPr/>
          <a:lstStyle/>
          <a:p>
            <a:r>
              <a:rPr lang="en-US" sz="2600" smtClean="0"/>
              <a:t>Medial— to be closer to the midline of the body or a structure, being internal as opposed to external </a:t>
            </a:r>
          </a:p>
          <a:p>
            <a:r>
              <a:rPr lang="en-US" sz="2600" smtClean="0"/>
              <a:t>Lateral— to be farther away, in the direction of either side, from the midline of the body or a structure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Internal/External Rotation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 smtClean="0"/>
              <a:t>Internal rotation— rotation towards the center of the body </a:t>
            </a:r>
          </a:p>
          <a:p>
            <a:pPr lvl="1"/>
            <a:r>
              <a:rPr lang="en-US" sz="2200" smtClean="0"/>
              <a:t>aka medial rotation</a:t>
            </a:r>
          </a:p>
          <a:p>
            <a:r>
              <a:rPr lang="en-US" sz="2600" smtClean="0"/>
              <a:t>External rotation— rotation away the center of the body </a:t>
            </a:r>
          </a:p>
          <a:p>
            <a:pPr lvl="1"/>
            <a:r>
              <a:rPr lang="en-US" sz="2200" smtClean="0"/>
              <a:t>aka lateral rotation</a:t>
            </a:r>
          </a:p>
        </p:txBody>
      </p:sp>
      <p:pic>
        <p:nvPicPr>
          <p:cNvPr id="22532" name="Picture 5" descr="rotator%20cuf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3317875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Internal/External Rotation</a:t>
            </a:r>
          </a:p>
        </p:txBody>
      </p:sp>
      <p:pic>
        <p:nvPicPr>
          <p:cNvPr id="23555" name="Picture 6" descr="movements-internal-medial-rotation-external-lateral-rotation_medical5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038975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GintrotS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029450" cy="527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 Internal Rotation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dirty="0" smtClean="0"/>
              <a:t>Hand: </a:t>
            </a:r>
            <a:r>
              <a:rPr lang="en-US" dirty="0" smtClean="0"/>
              <a:t>Dorsal/</a:t>
            </a:r>
            <a:r>
              <a:rPr lang="en-US" dirty="0" err="1" smtClean="0"/>
              <a:t>Palmar</a:t>
            </a:r>
            <a:endParaRPr lang="en-US" dirty="0" smtClean="0"/>
          </a:p>
        </p:txBody>
      </p:sp>
      <p:pic>
        <p:nvPicPr>
          <p:cNvPr id="25603" name="Picture 5" descr="http://image.absoluteastronomy.com/images/encyclopediaimages/h/ha/hand_directional_axes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93875"/>
            <a:ext cx="6480175" cy="42799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Foot: Dorsal/Plantar</a:t>
            </a:r>
          </a:p>
        </p:txBody>
      </p:sp>
      <p:pic>
        <p:nvPicPr>
          <p:cNvPr id="26627" name="Picture 6" descr="http://thebeautybrains.com/wp-content/uploads/2008/01/fe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057400"/>
            <a:ext cx="4462463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8" descr="http://www.womenshealthmag.com/files/images/0906-pretty-fee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514600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Supination/Pronation</a:t>
            </a:r>
          </a:p>
        </p:txBody>
      </p:sp>
      <p:pic>
        <p:nvPicPr>
          <p:cNvPr id="27651" name="Picture 6" descr="01992108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71600"/>
            <a:ext cx="5210175" cy="477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Plantar Flexion/Dorsiflexion</a:t>
            </a:r>
          </a:p>
        </p:txBody>
      </p:sp>
      <p:pic>
        <p:nvPicPr>
          <p:cNvPr id="28675" name="Picture 6" descr="Dorsiflexion+Plantarflex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752600"/>
            <a:ext cx="5594350" cy="400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Elevation/Depression</a:t>
            </a:r>
          </a:p>
        </p:txBody>
      </p:sp>
      <p:pic>
        <p:nvPicPr>
          <p:cNvPr id="29699" name="Picture 6" descr="scja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33813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8" descr="illnew11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2590800"/>
            <a:ext cx="5229225" cy="373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Inversion/Eversion</a:t>
            </a:r>
          </a:p>
        </p:txBody>
      </p:sp>
      <p:pic>
        <p:nvPicPr>
          <p:cNvPr id="30723" name="Picture 6" descr="Image57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295400"/>
            <a:ext cx="6718300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Unilateral/Bilateral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Unilateral—on one side</a:t>
            </a:r>
          </a:p>
          <a:p>
            <a:pPr eaLnBrk="1" hangingPunct="1"/>
            <a:r>
              <a:rPr lang="en-US" smtClean="0"/>
              <a:t>Bilateral—on both sides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smtClean="0"/>
              <a:t>Proximal/Distal</a:t>
            </a:r>
          </a:p>
        </p:txBody>
      </p:sp>
      <p:sp>
        <p:nvSpPr>
          <p:cNvPr id="14339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Proximal: Toward or nearest the trunk or the point of origin of a part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Distal: Away from or farthest from the trunk or the point of origin of a part</a:t>
            </a:r>
          </a:p>
          <a:p>
            <a:pPr eaLnBrk="1" hangingPunct="1"/>
            <a:endParaRPr lang="en-US" smtClean="0"/>
          </a:p>
        </p:txBody>
      </p:sp>
      <p:pic>
        <p:nvPicPr>
          <p:cNvPr id="14341" name="Picture 5" descr="http://www.weblogsinc.com/common/images/7548880566611867.JPG?0.83510038687840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124200"/>
            <a:ext cx="3157538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Acute/Chronic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Acute—symptoms appear and change/worsen rapidly (heart attack)</a:t>
            </a:r>
          </a:p>
          <a:p>
            <a:pPr eaLnBrk="1" hangingPunct="1"/>
            <a:r>
              <a:rPr lang="en-US" smtClean="0"/>
              <a:t>Chronic—develops and worsens over an extended period of time (atherosclerosis)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emergencymedicaled.com/images/Anatomical%20Position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4305300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directiona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88" y="642938"/>
            <a:ext cx="72866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msis.jsc.nasa.gov/images/Section03/Image64.gif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52400"/>
            <a:ext cx="4962525" cy="63976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Flexion/Extension</a:t>
            </a:r>
          </a:p>
        </p:txBody>
      </p:sp>
      <p:pic>
        <p:nvPicPr>
          <p:cNvPr id="18435" name="Picture 6" descr="homex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524000"/>
            <a:ext cx="2952750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8" descr="flexionextens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286000"/>
            <a:ext cx="3811588" cy="285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10" descr="pwristflexex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86200"/>
            <a:ext cx="33909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 descr="extension-flexion-dorsiflexion-plantar_medical5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47800"/>
            <a:ext cx="7496175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Abduction/Adduction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Abduction— moving a body part away from midline</a:t>
            </a:r>
          </a:p>
          <a:p>
            <a:r>
              <a:rPr lang="en-US" smtClean="0"/>
              <a:t>Adduction— moving a body part toward the midline</a:t>
            </a:r>
          </a:p>
        </p:txBody>
      </p:sp>
      <p:pic>
        <p:nvPicPr>
          <p:cNvPr id="20484" name="Picture 4" descr="abductionaddu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3429000"/>
            <a:ext cx="3957638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anchor="ctr"/>
          <a:lstStyle/>
          <a:p>
            <a:pPr eaLnBrk="1" hangingPunct="1"/>
            <a:r>
              <a:rPr lang="en-US" smtClean="0"/>
              <a:t>Abduction/Adduction</a:t>
            </a:r>
          </a:p>
        </p:txBody>
      </p:sp>
      <p:pic>
        <p:nvPicPr>
          <p:cNvPr id="21507" name="Picture 8" descr="019921089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5" y="1371600"/>
            <a:ext cx="5000625" cy="501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1" descr="abduction-adduction_medical5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600200"/>
            <a:ext cx="4876800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400</TotalTime>
  <Words>200</Words>
  <Application>Microsoft Office PowerPoint</Application>
  <PresentationFormat>On-screen Show (4:3)</PresentationFormat>
  <Paragraphs>32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Technic</vt:lpstr>
      <vt:lpstr>Medial/Lateral</vt:lpstr>
      <vt:lpstr>Proximal/Distal</vt:lpstr>
      <vt:lpstr>Slide 3</vt:lpstr>
      <vt:lpstr>Slide 4</vt:lpstr>
      <vt:lpstr>Slide 5</vt:lpstr>
      <vt:lpstr>Flexion/Extension</vt:lpstr>
      <vt:lpstr>Slide 7</vt:lpstr>
      <vt:lpstr>Abduction/Adduction</vt:lpstr>
      <vt:lpstr>Abduction/Adduction</vt:lpstr>
      <vt:lpstr>Internal/External Rotation</vt:lpstr>
      <vt:lpstr>Internal/External Rotation</vt:lpstr>
      <vt:lpstr>Hip Internal Rotation </vt:lpstr>
      <vt:lpstr>Hand: Dorsal/Palmar</vt:lpstr>
      <vt:lpstr>Foot: Dorsal/Plantar</vt:lpstr>
      <vt:lpstr>Supination/Pronation</vt:lpstr>
      <vt:lpstr>Plantar Flexion/Dorsiflexion</vt:lpstr>
      <vt:lpstr>Elevation/Depression</vt:lpstr>
      <vt:lpstr>Inversion/Eversion</vt:lpstr>
      <vt:lpstr>Unilateral/Bilateral</vt:lpstr>
      <vt:lpstr>Acute/Chronic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Medial/Lateral</dc:title>
  <dc:creator>megane.oxendine</dc:creator>
  <cp:lastModifiedBy>megane.oxendine</cp:lastModifiedBy>
  <cp:revision>35</cp:revision>
  <dcterms:created xsi:type="dcterms:W3CDTF">2014-10-02T11:27:58Z</dcterms:created>
  <dcterms:modified xsi:type="dcterms:W3CDTF">2014-10-02T18:08:31Z</dcterms:modified>
</cp:coreProperties>
</file>